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image" Target="../media/image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511856-B098-418A-B4D7-1E8E4E748B3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03C21BB-C0F1-40F0-A1AA-6387DD608C9E}">
      <dgm:prSet phldrT="[Texto]"/>
      <dgm:spPr/>
      <dgm:t>
        <a:bodyPr/>
        <a:lstStyle/>
        <a:p>
          <a:r>
            <a:rPr lang="es-ES" dirty="0" smtClean="0"/>
            <a:t>S. XIX</a:t>
          </a:r>
          <a:endParaRPr lang="es-ES" dirty="0"/>
        </a:p>
      </dgm:t>
    </dgm:pt>
    <dgm:pt modelId="{CBB232BC-B72D-425F-9699-01FB58BB3781}" type="parTrans" cxnId="{9B75DCBE-D529-4910-9DAA-CA7F5FCD7C9A}">
      <dgm:prSet/>
      <dgm:spPr/>
      <dgm:t>
        <a:bodyPr/>
        <a:lstStyle/>
        <a:p>
          <a:endParaRPr lang="es-ES"/>
        </a:p>
      </dgm:t>
    </dgm:pt>
    <dgm:pt modelId="{C382FD07-5037-447A-8030-892DC3C47526}" type="sibTrans" cxnId="{9B75DCBE-D529-4910-9DAA-CA7F5FCD7C9A}">
      <dgm:prSet/>
      <dgm:spPr/>
      <dgm:t>
        <a:bodyPr/>
        <a:lstStyle/>
        <a:p>
          <a:endParaRPr lang="es-ES"/>
        </a:p>
      </dgm:t>
    </dgm:pt>
    <dgm:pt modelId="{91CCA203-7D8E-40DA-81D0-05A6742FDDD1}">
      <dgm:prSet phldrT="[Texto]"/>
      <dgm:spPr/>
      <dgm:t>
        <a:bodyPr/>
        <a:lstStyle/>
        <a:p>
          <a:r>
            <a:rPr lang="es-ES" dirty="0" smtClean="0"/>
            <a:t>Nacimiento relaciones laborales modernas.</a:t>
          </a:r>
          <a:endParaRPr lang="es-ES" dirty="0"/>
        </a:p>
      </dgm:t>
    </dgm:pt>
    <dgm:pt modelId="{904DFBA1-A2D8-4DFD-8FA7-D00E18A2F9DD}" type="parTrans" cxnId="{79DF71C0-9916-4FB7-9F39-6FF0F4460E32}">
      <dgm:prSet/>
      <dgm:spPr/>
      <dgm:t>
        <a:bodyPr/>
        <a:lstStyle/>
        <a:p>
          <a:endParaRPr lang="es-ES"/>
        </a:p>
      </dgm:t>
    </dgm:pt>
    <dgm:pt modelId="{6A49A112-60E2-48BC-B1B9-B1113D8ED58B}" type="sibTrans" cxnId="{79DF71C0-9916-4FB7-9F39-6FF0F4460E32}">
      <dgm:prSet/>
      <dgm:spPr/>
      <dgm:t>
        <a:bodyPr/>
        <a:lstStyle/>
        <a:p>
          <a:endParaRPr lang="es-ES"/>
        </a:p>
      </dgm:t>
    </dgm:pt>
    <dgm:pt modelId="{58EE40E8-4D8A-4D21-B5FA-CA459F0139E5}">
      <dgm:prSet phldrT="[Texto]"/>
      <dgm:spPr/>
      <dgm:t>
        <a:bodyPr/>
        <a:lstStyle/>
        <a:p>
          <a:r>
            <a:rPr lang="es-ES" dirty="0" smtClean="0"/>
            <a:t>Ideología liberal dominante. Función codificadora del Estado.</a:t>
          </a:r>
          <a:endParaRPr lang="es-ES" dirty="0"/>
        </a:p>
      </dgm:t>
    </dgm:pt>
    <dgm:pt modelId="{DF3A4575-3FA3-4A39-B2C9-2D5819F76C43}" type="parTrans" cxnId="{53829D42-868C-4BE8-9844-ED36359C9C73}">
      <dgm:prSet/>
      <dgm:spPr/>
      <dgm:t>
        <a:bodyPr/>
        <a:lstStyle/>
        <a:p>
          <a:endParaRPr lang="es-ES"/>
        </a:p>
      </dgm:t>
    </dgm:pt>
    <dgm:pt modelId="{76FAEF03-1ABA-45C7-AC5A-047F5BC7575A}" type="sibTrans" cxnId="{53829D42-868C-4BE8-9844-ED36359C9C73}">
      <dgm:prSet/>
      <dgm:spPr/>
      <dgm:t>
        <a:bodyPr/>
        <a:lstStyle/>
        <a:p>
          <a:endParaRPr lang="es-ES"/>
        </a:p>
      </dgm:t>
    </dgm:pt>
    <dgm:pt modelId="{624106BA-BC62-478E-9043-81C2E4D92735}">
      <dgm:prSet phldrT="[Texto]"/>
      <dgm:spPr/>
      <dgm:t>
        <a:bodyPr/>
        <a:lstStyle/>
        <a:p>
          <a:r>
            <a:rPr lang="es-ES" dirty="0" smtClean="0"/>
            <a:t>Inicio Legislación Social</a:t>
          </a:r>
          <a:endParaRPr lang="es-ES" dirty="0"/>
        </a:p>
      </dgm:t>
    </dgm:pt>
    <dgm:pt modelId="{10FF6068-7E53-4890-AE49-2706D96E61CB}" type="parTrans" cxnId="{E091B8B6-F60C-4032-889C-3DE4A380086A}">
      <dgm:prSet/>
      <dgm:spPr/>
      <dgm:t>
        <a:bodyPr/>
        <a:lstStyle/>
        <a:p>
          <a:endParaRPr lang="es-ES"/>
        </a:p>
      </dgm:t>
    </dgm:pt>
    <dgm:pt modelId="{856FB68E-6B5B-43DC-8853-9B81DC5F9C12}" type="sibTrans" cxnId="{E091B8B6-F60C-4032-889C-3DE4A380086A}">
      <dgm:prSet/>
      <dgm:spPr/>
      <dgm:t>
        <a:bodyPr/>
        <a:lstStyle/>
        <a:p>
          <a:endParaRPr lang="es-ES"/>
        </a:p>
      </dgm:t>
    </dgm:pt>
    <dgm:pt modelId="{6CB0B568-30ED-4553-AC23-62362D9104FB}">
      <dgm:prSet phldrT="[Texto]"/>
      <dgm:spPr/>
      <dgm:t>
        <a:bodyPr/>
        <a:lstStyle/>
        <a:p>
          <a:r>
            <a:rPr lang="es-ES" dirty="0" smtClean="0"/>
            <a:t>Ley </a:t>
          </a:r>
          <a:r>
            <a:rPr lang="es-ES" dirty="0" err="1" smtClean="0"/>
            <a:t>Benot</a:t>
          </a:r>
          <a:r>
            <a:rPr lang="es-ES" dirty="0" smtClean="0"/>
            <a:t> (1873) para proteger a niños</a:t>
          </a:r>
          <a:endParaRPr lang="es-ES" dirty="0"/>
        </a:p>
      </dgm:t>
    </dgm:pt>
    <dgm:pt modelId="{C22CD3DE-905D-48E0-847D-7057DAA61251}" type="parTrans" cxnId="{6C735395-DF90-4817-8939-F3E535F3D3F8}">
      <dgm:prSet/>
      <dgm:spPr/>
      <dgm:t>
        <a:bodyPr/>
        <a:lstStyle/>
        <a:p>
          <a:endParaRPr lang="es-ES"/>
        </a:p>
      </dgm:t>
    </dgm:pt>
    <dgm:pt modelId="{C0AC57F5-3150-4849-9490-C8368B68C67D}" type="sibTrans" cxnId="{6C735395-DF90-4817-8939-F3E535F3D3F8}">
      <dgm:prSet/>
      <dgm:spPr/>
      <dgm:t>
        <a:bodyPr/>
        <a:lstStyle/>
        <a:p>
          <a:endParaRPr lang="es-ES"/>
        </a:p>
      </dgm:t>
    </dgm:pt>
    <dgm:pt modelId="{5DCA5B58-BE36-4EA8-951D-BD6C59C7B913}">
      <dgm:prSet phldrT="[Texto]"/>
      <dgm:spPr/>
      <dgm:t>
        <a:bodyPr/>
        <a:lstStyle/>
        <a:p>
          <a:r>
            <a:rPr lang="es-ES" dirty="0" smtClean="0"/>
            <a:t>Creación Comisión Estudio Mejora Clases Obreras (1883).</a:t>
          </a:r>
          <a:endParaRPr lang="es-ES" dirty="0"/>
        </a:p>
      </dgm:t>
    </dgm:pt>
    <dgm:pt modelId="{1C72957F-7F7A-41E2-93E7-7EFFC87D87E0}" type="parTrans" cxnId="{EB6986DB-584D-4836-8489-9B51186B44BC}">
      <dgm:prSet/>
      <dgm:spPr/>
      <dgm:t>
        <a:bodyPr/>
        <a:lstStyle/>
        <a:p>
          <a:endParaRPr lang="es-ES"/>
        </a:p>
      </dgm:t>
    </dgm:pt>
    <dgm:pt modelId="{43A17B44-1C35-4544-AC9D-77C189752359}" type="sibTrans" cxnId="{EB6986DB-584D-4836-8489-9B51186B44BC}">
      <dgm:prSet/>
      <dgm:spPr/>
      <dgm:t>
        <a:bodyPr/>
        <a:lstStyle/>
        <a:p>
          <a:endParaRPr lang="es-ES"/>
        </a:p>
      </dgm:t>
    </dgm:pt>
    <dgm:pt modelId="{3CC56174-11E1-45A8-A583-8FB35B1767EA}">
      <dgm:prSet phldrT="[Texto]"/>
      <dgm:spPr/>
      <dgm:t>
        <a:bodyPr/>
        <a:lstStyle/>
        <a:p>
          <a:r>
            <a:rPr lang="es-ES" dirty="0" smtClean="0"/>
            <a:t>Ley de Accidentes Laborales (1900)</a:t>
          </a:r>
          <a:endParaRPr lang="es-ES" dirty="0"/>
        </a:p>
      </dgm:t>
    </dgm:pt>
    <dgm:pt modelId="{993841EE-2EEC-4ECF-93DE-26A7DCB592DD}" type="parTrans" cxnId="{6D4A42E3-9708-435D-9C03-0C0F21C8F41B}">
      <dgm:prSet/>
      <dgm:spPr/>
      <dgm:t>
        <a:bodyPr/>
        <a:lstStyle/>
        <a:p>
          <a:endParaRPr lang="es-ES"/>
        </a:p>
      </dgm:t>
    </dgm:pt>
    <dgm:pt modelId="{823CD8F2-9864-4BA9-BF46-453A352FFC85}" type="sibTrans" cxnId="{6D4A42E3-9708-435D-9C03-0C0F21C8F41B}">
      <dgm:prSet/>
      <dgm:spPr/>
      <dgm:t>
        <a:bodyPr/>
        <a:lstStyle/>
        <a:p>
          <a:endParaRPr lang="es-ES"/>
        </a:p>
      </dgm:t>
    </dgm:pt>
    <dgm:pt modelId="{BAD84FCB-63C1-4B90-8CE4-E053518067EC}" type="pres">
      <dgm:prSet presAssocID="{6F511856-B098-418A-B4D7-1E8E4E748B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3651C68-63F6-47B0-9507-212630393133}" type="pres">
      <dgm:prSet presAssocID="{B03C21BB-C0F1-40F0-A1AA-6387DD608C9E}" presName="linNode" presStyleCnt="0"/>
      <dgm:spPr/>
    </dgm:pt>
    <dgm:pt modelId="{E8DFC2C5-8301-47A1-A314-7368072C7EDC}" type="pres">
      <dgm:prSet presAssocID="{B03C21BB-C0F1-40F0-A1AA-6387DD608C9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190B90-C8BD-4000-8276-A5718FCDB2E2}" type="pres">
      <dgm:prSet presAssocID="{B03C21BB-C0F1-40F0-A1AA-6387DD608C9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2FCD9B-2B28-4DD0-BC56-738413DAC3D5}" type="pres">
      <dgm:prSet presAssocID="{C382FD07-5037-447A-8030-892DC3C47526}" presName="sp" presStyleCnt="0"/>
      <dgm:spPr/>
    </dgm:pt>
    <dgm:pt modelId="{158AF5F3-0742-4664-94D9-4267CB23295B}" type="pres">
      <dgm:prSet presAssocID="{624106BA-BC62-478E-9043-81C2E4D92735}" presName="linNode" presStyleCnt="0"/>
      <dgm:spPr/>
    </dgm:pt>
    <dgm:pt modelId="{802499C4-2179-4CE9-A925-44627E1B2888}" type="pres">
      <dgm:prSet presAssocID="{624106BA-BC62-478E-9043-81C2E4D92735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8355BB-43B5-416D-8B27-E2AA08304FF2}" type="pres">
      <dgm:prSet presAssocID="{624106BA-BC62-478E-9043-81C2E4D92735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A3716F7-2EC5-4094-A9C7-0896BC3AB652}" type="presOf" srcId="{6CB0B568-30ED-4553-AC23-62362D9104FB}" destId="{428355BB-43B5-416D-8B27-E2AA08304FF2}" srcOrd="0" destOrd="0" presId="urn:microsoft.com/office/officeart/2005/8/layout/vList5"/>
    <dgm:cxn modelId="{6C735395-DF90-4817-8939-F3E535F3D3F8}" srcId="{624106BA-BC62-478E-9043-81C2E4D92735}" destId="{6CB0B568-30ED-4553-AC23-62362D9104FB}" srcOrd="0" destOrd="0" parTransId="{C22CD3DE-905D-48E0-847D-7057DAA61251}" sibTransId="{C0AC57F5-3150-4849-9490-C8368B68C67D}"/>
    <dgm:cxn modelId="{075299B4-8849-4620-988C-2DE2A07A40B4}" type="presOf" srcId="{5DCA5B58-BE36-4EA8-951D-BD6C59C7B913}" destId="{428355BB-43B5-416D-8B27-E2AA08304FF2}" srcOrd="0" destOrd="1" presId="urn:microsoft.com/office/officeart/2005/8/layout/vList5"/>
    <dgm:cxn modelId="{3A35A990-05B1-41D4-8DB1-BB2C6B149282}" type="presOf" srcId="{91CCA203-7D8E-40DA-81D0-05A6742FDDD1}" destId="{F4190B90-C8BD-4000-8276-A5718FCDB2E2}" srcOrd="0" destOrd="0" presId="urn:microsoft.com/office/officeart/2005/8/layout/vList5"/>
    <dgm:cxn modelId="{621E3AE1-8A56-4109-AB3C-6E8F0DACC5F0}" type="presOf" srcId="{58EE40E8-4D8A-4D21-B5FA-CA459F0139E5}" destId="{F4190B90-C8BD-4000-8276-A5718FCDB2E2}" srcOrd="0" destOrd="1" presId="urn:microsoft.com/office/officeart/2005/8/layout/vList5"/>
    <dgm:cxn modelId="{30B54F84-A08F-46B9-88DE-2656C2334990}" type="presOf" srcId="{624106BA-BC62-478E-9043-81C2E4D92735}" destId="{802499C4-2179-4CE9-A925-44627E1B2888}" srcOrd="0" destOrd="0" presId="urn:microsoft.com/office/officeart/2005/8/layout/vList5"/>
    <dgm:cxn modelId="{6D4A42E3-9708-435D-9C03-0C0F21C8F41B}" srcId="{624106BA-BC62-478E-9043-81C2E4D92735}" destId="{3CC56174-11E1-45A8-A583-8FB35B1767EA}" srcOrd="2" destOrd="0" parTransId="{993841EE-2EEC-4ECF-93DE-26A7DCB592DD}" sibTransId="{823CD8F2-9864-4BA9-BF46-453A352FFC85}"/>
    <dgm:cxn modelId="{79DF71C0-9916-4FB7-9F39-6FF0F4460E32}" srcId="{B03C21BB-C0F1-40F0-A1AA-6387DD608C9E}" destId="{91CCA203-7D8E-40DA-81D0-05A6742FDDD1}" srcOrd="0" destOrd="0" parTransId="{904DFBA1-A2D8-4DFD-8FA7-D00E18A2F9DD}" sibTransId="{6A49A112-60E2-48BC-B1B9-B1113D8ED58B}"/>
    <dgm:cxn modelId="{8EC65F43-9D4B-4F87-9456-306AD24497D3}" type="presOf" srcId="{6F511856-B098-418A-B4D7-1E8E4E748B3B}" destId="{BAD84FCB-63C1-4B90-8CE4-E053518067EC}" srcOrd="0" destOrd="0" presId="urn:microsoft.com/office/officeart/2005/8/layout/vList5"/>
    <dgm:cxn modelId="{E091B8B6-F60C-4032-889C-3DE4A380086A}" srcId="{6F511856-B098-418A-B4D7-1E8E4E748B3B}" destId="{624106BA-BC62-478E-9043-81C2E4D92735}" srcOrd="1" destOrd="0" parTransId="{10FF6068-7E53-4890-AE49-2706D96E61CB}" sibTransId="{856FB68E-6B5B-43DC-8853-9B81DC5F9C12}"/>
    <dgm:cxn modelId="{53829D42-868C-4BE8-9844-ED36359C9C73}" srcId="{B03C21BB-C0F1-40F0-A1AA-6387DD608C9E}" destId="{58EE40E8-4D8A-4D21-B5FA-CA459F0139E5}" srcOrd="1" destOrd="0" parTransId="{DF3A4575-3FA3-4A39-B2C9-2D5819F76C43}" sibTransId="{76FAEF03-1ABA-45C7-AC5A-047F5BC7575A}"/>
    <dgm:cxn modelId="{9B75DCBE-D529-4910-9DAA-CA7F5FCD7C9A}" srcId="{6F511856-B098-418A-B4D7-1E8E4E748B3B}" destId="{B03C21BB-C0F1-40F0-A1AA-6387DD608C9E}" srcOrd="0" destOrd="0" parTransId="{CBB232BC-B72D-425F-9699-01FB58BB3781}" sibTransId="{C382FD07-5037-447A-8030-892DC3C47526}"/>
    <dgm:cxn modelId="{7157F759-E2E9-4E84-B95A-81014EA9D6B9}" type="presOf" srcId="{B03C21BB-C0F1-40F0-A1AA-6387DD608C9E}" destId="{E8DFC2C5-8301-47A1-A314-7368072C7EDC}" srcOrd="0" destOrd="0" presId="urn:microsoft.com/office/officeart/2005/8/layout/vList5"/>
    <dgm:cxn modelId="{607509BD-272F-45FD-8E07-A1241232FF02}" type="presOf" srcId="{3CC56174-11E1-45A8-A583-8FB35B1767EA}" destId="{428355BB-43B5-416D-8B27-E2AA08304FF2}" srcOrd="0" destOrd="2" presId="urn:microsoft.com/office/officeart/2005/8/layout/vList5"/>
    <dgm:cxn modelId="{EB6986DB-584D-4836-8489-9B51186B44BC}" srcId="{624106BA-BC62-478E-9043-81C2E4D92735}" destId="{5DCA5B58-BE36-4EA8-951D-BD6C59C7B913}" srcOrd="1" destOrd="0" parTransId="{1C72957F-7F7A-41E2-93E7-7EFFC87D87E0}" sibTransId="{43A17B44-1C35-4544-AC9D-77C189752359}"/>
    <dgm:cxn modelId="{18E8889A-439D-484D-820E-22A7C1CD264B}" type="presParOf" srcId="{BAD84FCB-63C1-4B90-8CE4-E053518067EC}" destId="{23651C68-63F6-47B0-9507-212630393133}" srcOrd="0" destOrd="0" presId="urn:microsoft.com/office/officeart/2005/8/layout/vList5"/>
    <dgm:cxn modelId="{8AFC66DD-EF3C-4123-B8F8-61C98B816E0E}" type="presParOf" srcId="{23651C68-63F6-47B0-9507-212630393133}" destId="{E8DFC2C5-8301-47A1-A314-7368072C7EDC}" srcOrd="0" destOrd="0" presId="urn:microsoft.com/office/officeart/2005/8/layout/vList5"/>
    <dgm:cxn modelId="{7D858D11-ED75-40DF-8F9C-D0F420C1B4FD}" type="presParOf" srcId="{23651C68-63F6-47B0-9507-212630393133}" destId="{F4190B90-C8BD-4000-8276-A5718FCDB2E2}" srcOrd="1" destOrd="0" presId="urn:microsoft.com/office/officeart/2005/8/layout/vList5"/>
    <dgm:cxn modelId="{E9706986-4D2B-4A98-A57C-27FEA666B704}" type="presParOf" srcId="{BAD84FCB-63C1-4B90-8CE4-E053518067EC}" destId="{DD2FCD9B-2B28-4DD0-BC56-738413DAC3D5}" srcOrd="1" destOrd="0" presId="urn:microsoft.com/office/officeart/2005/8/layout/vList5"/>
    <dgm:cxn modelId="{BE2A963B-FEA3-4AEA-B64D-23A2F4D96B50}" type="presParOf" srcId="{BAD84FCB-63C1-4B90-8CE4-E053518067EC}" destId="{158AF5F3-0742-4664-94D9-4267CB23295B}" srcOrd="2" destOrd="0" presId="urn:microsoft.com/office/officeart/2005/8/layout/vList5"/>
    <dgm:cxn modelId="{A042C327-BDE9-4E9B-90AC-415BF40A3B0F}" type="presParOf" srcId="{158AF5F3-0742-4664-94D9-4267CB23295B}" destId="{802499C4-2179-4CE9-A925-44627E1B2888}" srcOrd="0" destOrd="0" presId="urn:microsoft.com/office/officeart/2005/8/layout/vList5"/>
    <dgm:cxn modelId="{0086CDBE-FDB1-4B66-999C-0734F833F651}" type="presParOf" srcId="{158AF5F3-0742-4664-94D9-4267CB23295B}" destId="{428355BB-43B5-416D-8B27-E2AA08304FF2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67D3B2-31EF-46E4-A3A0-8184D5A0A188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0A6D4FFB-420F-473F-83E0-15B936A49B5A}">
      <dgm:prSet phldrT="[Texto]"/>
      <dgm:spPr/>
      <dgm:t>
        <a:bodyPr/>
        <a:lstStyle/>
        <a:p>
          <a:r>
            <a:rPr lang="es-ES" dirty="0" smtClean="0"/>
            <a:t>Dictadura P. de Rivera</a:t>
          </a:r>
          <a:endParaRPr lang="es-ES" dirty="0"/>
        </a:p>
      </dgm:t>
    </dgm:pt>
    <dgm:pt modelId="{FDC3D61F-086A-43ED-8325-E14BD50955E5}" type="parTrans" cxnId="{3E1B0905-E970-4E8E-AEFB-0DE5B2A3B5AD}">
      <dgm:prSet/>
      <dgm:spPr/>
      <dgm:t>
        <a:bodyPr/>
        <a:lstStyle/>
        <a:p>
          <a:endParaRPr lang="es-ES"/>
        </a:p>
      </dgm:t>
    </dgm:pt>
    <dgm:pt modelId="{C4DB7EAD-132F-448B-BD48-DA06C9DAD782}" type="sibTrans" cxnId="{3E1B0905-E970-4E8E-AEFB-0DE5B2A3B5AD}">
      <dgm:prSet/>
      <dgm:spPr/>
      <dgm:t>
        <a:bodyPr/>
        <a:lstStyle/>
        <a:p>
          <a:endParaRPr lang="es-ES"/>
        </a:p>
      </dgm:t>
    </dgm:pt>
    <dgm:pt modelId="{8860EB0F-A4E7-4086-B64D-E62DE565B2AC}">
      <dgm:prSet phldrT="[Texto]" custT="1"/>
      <dgm:spPr/>
      <dgm:t>
        <a:bodyPr/>
        <a:lstStyle/>
        <a:p>
          <a:r>
            <a:rPr lang="es-ES" sz="2000" dirty="0" smtClean="0"/>
            <a:t>Código de Trabajo</a:t>
          </a:r>
          <a:endParaRPr lang="es-ES" sz="2000" dirty="0"/>
        </a:p>
      </dgm:t>
    </dgm:pt>
    <dgm:pt modelId="{2D439167-124D-4E5E-A320-A29346235B08}" type="parTrans" cxnId="{7B542026-1489-48D7-883A-A4C5FA9FF5CF}">
      <dgm:prSet/>
      <dgm:spPr/>
      <dgm:t>
        <a:bodyPr/>
        <a:lstStyle/>
        <a:p>
          <a:endParaRPr lang="es-ES"/>
        </a:p>
      </dgm:t>
    </dgm:pt>
    <dgm:pt modelId="{C6438214-5069-45B1-B87F-9705CA923847}" type="sibTrans" cxnId="{7B542026-1489-48D7-883A-A4C5FA9FF5CF}">
      <dgm:prSet/>
      <dgm:spPr/>
      <dgm:t>
        <a:bodyPr/>
        <a:lstStyle/>
        <a:p>
          <a:endParaRPr lang="es-ES"/>
        </a:p>
      </dgm:t>
    </dgm:pt>
    <dgm:pt modelId="{668C33D8-3D32-416A-8EF0-5AFE648A922A}">
      <dgm:prSet phldrT="[Texto]" custT="1"/>
      <dgm:spPr/>
      <dgm:t>
        <a:bodyPr/>
        <a:lstStyle/>
        <a:p>
          <a:r>
            <a:rPr lang="es-ES" sz="2000" dirty="0" smtClean="0"/>
            <a:t>Organización Corporativa Nacional</a:t>
          </a:r>
          <a:endParaRPr lang="es-ES" sz="2000" dirty="0"/>
        </a:p>
      </dgm:t>
    </dgm:pt>
    <dgm:pt modelId="{EF34D60E-56AD-43D7-829F-6CB008D263B7}" type="parTrans" cxnId="{12E516F5-9774-469F-9967-F27EE4495553}">
      <dgm:prSet/>
      <dgm:spPr/>
      <dgm:t>
        <a:bodyPr/>
        <a:lstStyle/>
        <a:p>
          <a:endParaRPr lang="es-ES"/>
        </a:p>
      </dgm:t>
    </dgm:pt>
    <dgm:pt modelId="{D888572C-217F-4E51-97CF-B50D8936DF21}" type="sibTrans" cxnId="{12E516F5-9774-469F-9967-F27EE4495553}">
      <dgm:prSet/>
      <dgm:spPr/>
      <dgm:t>
        <a:bodyPr/>
        <a:lstStyle/>
        <a:p>
          <a:endParaRPr lang="es-ES"/>
        </a:p>
      </dgm:t>
    </dgm:pt>
    <dgm:pt modelId="{B6CC62A1-472C-43F7-93D2-B161A17CEA26}">
      <dgm:prSet phldrT="[Texto]"/>
      <dgm:spPr/>
      <dgm:t>
        <a:bodyPr/>
        <a:lstStyle/>
        <a:p>
          <a:r>
            <a:rPr lang="es-ES" dirty="0" smtClean="0"/>
            <a:t>2ª República</a:t>
          </a:r>
          <a:endParaRPr lang="es-ES" dirty="0"/>
        </a:p>
      </dgm:t>
    </dgm:pt>
    <dgm:pt modelId="{A7D5E839-C0E0-4612-B005-3CFC7E19962C}" type="parTrans" cxnId="{66704FA8-E992-4426-8195-788287D59C87}">
      <dgm:prSet/>
      <dgm:spPr/>
      <dgm:t>
        <a:bodyPr/>
        <a:lstStyle/>
        <a:p>
          <a:endParaRPr lang="es-ES"/>
        </a:p>
      </dgm:t>
    </dgm:pt>
    <dgm:pt modelId="{EE89AC77-BE3D-48B2-A68C-AB115785EF34}" type="sibTrans" cxnId="{66704FA8-E992-4426-8195-788287D59C87}">
      <dgm:prSet/>
      <dgm:spPr/>
      <dgm:t>
        <a:bodyPr/>
        <a:lstStyle/>
        <a:p>
          <a:endParaRPr lang="es-ES"/>
        </a:p>
      </dgm:t>
    </dgm:pt>
    <dgm:pt modelId="{CB6183F6-7515-4426-BB4C-5420047D3561}">
      <dgm:prSet phldrT="[Texto]" custT="1"/>
      <dgm:spPr/>
      <dgm:t>
        <a:bodyPr/>
        <a:lstStyle/>
        <a:p>
          <a:r>
            <a:rPr lang="es-ES" sz="2000" b="1" dirty="0" smtClean="0"/>
            <a:t>Constitucionalización de las relaciones laborales</a:t>
          </a:r>
          <a:endParaRPr lang="es-ES" sz="2000" b="1" dirty="0"/>
        </a:p>
      </dgm:t>
    </dgm:pt>
    <dgm:pt modelId="{308E6D48-5F1C-4268-8F8B-12DCB3618EF0}" type="parTrans" cxnId="{F4DEC513-9E8E-45B8-83B8-FF5FDA233DE9}">
      <dgm:prSet/>
      <dgm:spPr/>
      <dgm:t>
        <a:bodyPr/>
        <a:lstStyle/>
        <a:p>
          <a:endParaRPr lang="es-ES"/>
        </a:p>
      </dgm:t>
    </dgm:pt>
    <dgm:pt modelId="{CC94274E-0089-49E9-A5F7-49D3EB31B93D}" type="sibTrans" cxnId="{F4DEC513-9E8E-45B8-83B8-FF5FDA233DE9}">
      <dgm:prSet/>
      <dgm:spPr/>
      <dgm:t>
        <a:bodyPr/>
        <a:lstStyle/>
        <a:p>
          <a:endParaRPr lang="es-ES"/>
        </a:p>
      </dgm:t>
    </dgm:pt>
    <dgm:pt modelId="{B9D07D08-7B9B-4816-BA4B-AF0D93BDC985}">
      <dgm:prSet phldrT="[Texto]" custT="1"/>
      <dgm:spPr/>
      <dgm:t>
        <a:bodyPr/>
        <a:lstStyle/>
        <a:p>
          <a:r>
            <a:rPr lang="es-ES" sz="2000" dirty="0" smtClean="0"/>
            <a:t>Reconocimiento del trabajo como “obligación social” y derecho de </a:t>
          </a:r>
          <a:r>
            <a:rPr lang="es-ES" sz="2000" b="1" dirty="0" smtClean="0"/>
            <a:t>Libertad Sindical</a:t>
          </a:r>
          <a:r>
            <a:rPr lang="es-ES" sz="2000" dirty="0" smtClean="0"/>
            <a:t>.</a:t>
          </a:r>
          <a:endParaRPr lang="es-ES" sz="2000" dirty="0"/>
        </a:p>
      </dgm:t>
    </dgm:pt>
    <dgm:pt modelId="{B25C0E90-B55E-458E-9259-0496E7D82917}" type="parTrans" cxnId="{52AEACB4-96D2-4612-B665-081918A4BA23}">
      <dgm:prSet/>
      <dgm:spPr/>
      <dgm:t>
        <a:bodyPr/>
        <a:lstStyle/>
        <a:p>
          <a:endParaRPr lang="es-ES"/>
        </a:p>
      </dgm:t>
    </dgm:pt>
    <dgm:pt modelId="{65175FF0-F594-48FE-95CA-9051641D1391}" type="sibTrans" cxnId="{52AEACB4-96D2-4612-B665-081918A4BA23}">
      <dgm:prSet/>
      <dgm:spPr/>
      <dgm:t>
        <a:bodyPr/>
        <a:lstStyle/>
        <a:p>
          <a:endParaRPr lang="es-ES"/>
        </a:p>
      </dgm:t>
    </dgm:pt>
    <dgm:pt modelId="{3695C41C-7020-4958-975D-0D3A0D3FE9F3}">
      <dgm:prSet phldrT="[Texto]"/>
      <dgm:spPr/>
      <dgm:t>
        <a:bodyPr/>
        <a:lstStyle/>
        <a:p>
          <a:r>
            <a:rPr lang="es-ES" dirty="0" smtClean="0"/>
            <a:t>Dictadura Franco</a:t>
          </a:r>
          <a:endParaRPr lang="es-ES" dirty="0"/>
        </a:p>
      </dgm:t>
    </dgm:pt>
    <dgm:pt modelId="{997B2950-23D9-4469-87D7-E6FBDA03447B}" type="parTrans" cxnId="{FA38E3F0-5776-4C07-B71E-956665D4751B}">
      <dgm:prSet/>
      <dgm:spPr/>
      <dgm:t>
        <a:bodyPr/>
        <a:lstStyle/>
        <a:p>
          <a:endParaRPr lang="es-ES"/>
        </a:p>
      </dgm:t>
    </dgm:pt>
    <dgm:pt modelId="{C22F6C06-3535-41E3-B2AC-86C33607D925}" type="sibTrans" cxnId="{FA38E3F0-5776-4C07-B71E-956665D4751B}">
      <dgm:prSet/>
      <dgm:spPr/>
      <dgm:t>
        <a:bodyPr/>
        <a:lstStyle/>
        <a:p>
          <a:endParaRPr lang="es-ES"/>
        </a:p>
      </dgm:t>
    </dgm:pt>
    <dgm:pt modelId="{524F27D5-D174-4EF2-A749-41BB3711ADD8}">
      <dgm:prSet phldrT="[Texto]" custT="1"/>
      <dgm:spPr/>
      <dgm:t>
        <a:bodyPr/>
        <a:lstStyle/>
        <a:p>
          <a:r>
            <a:rPr lang="es-ES" sz="2000" dirty="0" smtClean="0"/>
            <a:t>Creación del “sindicato vertical”</a:t>
          </a:r>
          <a:endParaRPr lang="es-ES" sz="2000" dirty="0"/>
        </a:p>
      </dgm:t>
    </dgm:pt>
    <dgm:pt modelId="{F7EC8729-9FEC-4CEB-82CB-10D3C9F303D9}" type="parTrans" cxnId="{99FBF786-399E-447B-9BF8-DD1B2E24A996}">
      <dgm:prSet/>
      <dgm:spPr/>
      <dgm:t>
        <a:bodyPr/>
        <a:lstStyle/>
        <a:p>
          <a:endParaRPr lang="es-ES"/>
        </a:p>
      </dgm:t>
    </dgm:pt>
    <dgm:pt modelId="{8EAE1D0F-A755-46DA-AD44-3E3D8BB50FDE}" type="sibTrans" cxnId="{99FBF786-399E-447B-9BF8-DD1B2E24A996}">
      <dgm:prSet/>
      <dgm:spPr/>
      <dgm:t>
        <a:bodyPr/>
        <a:lstStyle/>
        <a:p>
          <a:endParaRPr lang="es-ES"/>
        </a:p>
      </dgm:t>
    </dgm:pt>
    <dgm:pt modelId="{F1247161-F0A2-40B9-9D7D-1428B8D1EB0A}">
      <dgm:prSet phldrT="[Texto]" custT="1"/>
      <dgm:spPr/>
      <dgm:t>
        <a:bodyPr/>
        <a:lstStyle/>
        <a:p>
          <a:r>
            <a:rPr lang="es-ES" sz="2000" dirty="0" smtClean="0"/>
            <a:t>Fuero de los trabajadores de 1938</a:t>
          </a:r>
          <a:endParaRPr lang="es-ES" sz="2000" dirty="0"/>
        </a:p>
      </dgm:t>
    </dgm:pt>
    <dgm:pt modelId="{8279E20B-A03C-474A-ACD5-8ED48B13FA8A}" type="parTrans" cxnId="{FA60F31F-D90D-4A70-B0E8-4DDE8359C135}">
      <dgm:prSet/>
      <dgm:spPr/>
      <dgm:t>
        <a:bodyPr/>
        <a:lstStyle/>
        <a:p>
          <a:endParaRPr lang="es-ES"/>
        </a:p>
      </dgm:t>
    </dgm:pt>
    <dgm:pt modelId="{B43F9088-A849-4424-BD16-0B616E5D2F14}" type="sibTrans" cxnId="{FA60F31F-D90D-4A70-B0E8-4DDE8359C135}">
      <dgm:prSet/>
      <dgm:spPr/>
      <dgm:t>
        <a:bodyPr/>
        <a:lstStyle/>
        <a:p>
          <a:endParaRPr lang="es-ES"/>
        </a:p>
      </dgm:t>
    </dgm:pt>
    <dgm:pt modelId="{6A079AEB-BC79-458E-BD64-0991A85B8B4C}">
      <dgm:prSet phldrT="[Texto]" custT="1"/>
      <dgm:spPr/>
      <dgm:t>
        <a:bodyPr/>
        <a:lstStyle/>
        <a:p>
          <a:r>
            <a:rPr lang="es-ES" sz="2000" dirty="0" smtClean="0"/>
            <a:t>Ley del Contrato de Trabajo, de Jurados Mixtos…</a:t>
          </a:r>
          <a:endParaRPr lang="es-ES" sz="2000" dirty="0"/>
        </a:p>
      </dgm:t>
    </dgm:pt>
    <dgm:pt modelId="{8E6A10AA-D015-4DA5-A908-7FBC3D82D1F3}" type="parTrans" cxnId="{830DC687-0A28-496D-A64F-10C7016CCE49}">
      <dgm:prSet/>
      <dgm:spPr/>
      <dgm:t>
        <a:bodyPr/>
        <a:lstStyle/>
        <a:p>
          <a:endParaRPr lang="es-ES"/>
        </a:p>
      </dgm:t>
    </dgm:pt>
    <dgm:pt modelId="{1A20C005-4AA0-4D7E-B4D2-38BEFD2680FA}" type="sibTrans" cxnId="{830DC687-0A28-496D-A64F-10C7016CCE49}">
      <dgm:prSet/>
      <dgm:spPr/>
      <dgm:t>
        <a:bodyPr/>
        <a:lstStyle/>
        <a:p>
          <a:endParaRPr lang="es-ES"/>
        </a:p>
      </dgm:t>
    </dgm:pt>
    <dgm:pt modelId="{60BDFFB9-8F12-44D4-B8A7-42204CC373E5}">
      <dgm:prSet phldrT="[Texto]" custT="1"/>
      <dgm:spPr/>
      <dgm:t>
        <a:bodyPr/>
        <a:lstStyle/>
        <a:p>
          <a:r>
            <a:rPr lang="es-ES" sz="2000" b="1" dirty="0" smtClean="0"/>
            <a:t>Creación Sala 5ª Supremo: “Cuestiones de Derecho Social”</a:t>
          </a:r>
          <a:r>
            <a:rPr lang="es-ES" sz="2000" dirty="0" smtClean="0"/>
            <a:t>.</a:t>
          </a:r>
          <a:endParaRPr lang="es-ES" sz="2000" dirty="0"/>
        </a:p>
      </dgm:t>
    </dgm:pt>
    <dgm:pt modelId="{44FC927F-D9E2-4213-AED4-5FE8DC2B1CA5}" type="parTrans" cxnId="{8725918A-0A33-4D44-8614-00F8EFD007C8}">
      <dgm:prSet/>
      <dgm:spPr/>
      <dgm:t>
        <a:bodyPr/>
        <a:lstStyle/>
        <a:p>
          <a:endParaRPr lang="es-ES"/>
        </a:p>
      </dgm:t>
    </dgm:pt>
    <dgm:pt modelId="{D8A78471-623D-4733-8F3B-6CFF086F6098}" type="sibTrans" cxnId="{8725918A-0A33-4D44-8614-00F8EFD007C8}">
      <dgm:prSet/>
      <dgm:spPr/>
      <dgm:t>
        <a:bodyPr/>
        <a:lstStyle/>
        <a:p>
          <a:endParaRPr lang="es-ES"/>
        </a:p>
      </dgm:t>
    </dgm:pt>
    <dgm:pt modelId="{6A5AA258-D68D-4B50-98AF-31398D549FB9}">
      <dgm:prSet phldrT="[Texto]" custT="1"/>
      <dgm:spPr/>
      <dgm:t>
        <a:bodyPr/>
        <a:lstStyle/>
        <a:p>
          <a:r>
            <a:rPr lang="es-ES" sz="2000" b="1" dirty="0" smtClean="0"/>
            <a:t>Ley de Convenios Colectivos de 1958</a:t>
          </a:r>
          <a:endParaRPr lang="es-ES" sz="2000" b="1" dirty="0"/>
        </a:p>
      </dgm:t>
    </dgm:pt>
    <dgm:pt modelId="{9D3475C5-3B8A-48FE-99C8-63B45575CEA2}" type="parTrans" cxnId="{65D3D9A1-F859-4267-A61D-DE1D2EE4611C}">
      <dgm:prSet/>
      <dgm:spPr/>
      <dgm:t>
        <a:bodyPr/>
        <a:lstStyle/>
        <a:p>
          <a:endParaRPr lang="es-ES"/>
        </a:p>
      </dgm:t>
    </dgm:pt>
    <dgm:pt modelId="{5D222920-455C-420E-AD18-580F67A8412B}" type="sibTrans" cxnId="{65D3D9A1-F859-4267-A61D-DE1D2EE4611C}">
      <dgm:prSet/>
      <dgm:spPr/>
      <dgm:t>
        <a:bodyPr/>
        <a:lstStyle/>
        <a:p>
          <a:endParaRPr lang="es-ES"/>
        </a:p>
      </dgm:t>
    </dgm:pt>
    <dgm:pt modelId="{9C5BA01D-2F44-40A7-8D5F-82280CD5610B}" type="pres">
      <dgm:prSet presAssocID="{5B67D3B2-31EF-46E4-A3A0-8184D5A0A1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8E53C63-5E03-43F7-8D22-B7A33F8D8E91}" type="pres">
      <dgm:prSet presAssocID="{0A6D4FFB-420F-473F-83E0-15B936A49B5A}" presName="composite" presStyleCnt="0"/>
      <dgm:spPr/>
    </dgm:pt>
    <dgm:pt modelId="{AD24A9C2-E555-455B-B105-68ABE902B3F5}" type="pres">
      <dgm:prSet presAssocID="{0A6D4FFB-420F-473F-83E0-15B936A49B5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9C01A6-ECC7-4D77-B6B5-4FBA7071BA1C}" type="pres">
      <dgm:prSet presAssocID="{0A6D4FFB-420F-473F-83E0-15B936A49B5A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68A094-8D4D-405B-9721-E30FF5530CE2}" type="pres">
      <dgm:prSet presAssocID="{C4DB7EAD-132F-448B-BD48-DA06C9DAD782}" presName="sp" presStyleCnt="0"/>
      <dgm:spPr/>
    </dgm:pt>
    <dgm:pt modelId="{9D5A2E66-5A15-4441-9FBB-9F647E7654F5}" type="pres">
      <dgm:prSet presAssocID="{B6CC62A1-472C-43F7-93D2-B161A17CEA26}" presName="composite" presStyleCnt="0"/>
      <dgm:spPr/>
    </dgm:pt>
    <dgm:pt modelId="{32CCE48F-440C-4647-B70F-746C2D1927C6}" type="pres">
      <dgm:prSet presAssocID="{B6CC62A1-472C-43F7-93D2-B161A17CEA2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E8FDB9-FF2B-4080-BCF1-EBE42221E0BB}" type="pres">
      <dgm:prSet presAssocID="{B6CC62A1-472C-43F7-93D2-B161A17CEA26}" presName="descendantText" presStyleLbl="alignAcc1" presStyleIdx="1" presStyleCnt="3" custScaleY="203066" custLinFactNeighborX="-21" custLinFactNeighborY="-125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FE8D15-3D96-4604-A527-DCE5539E0790}" type="pres">
      <dgm:prSet presAssocID="{EE89AC77-BE3D-48B2-A68C-AB115785EF34}" presName="sp" presStyleCnt="0"/>
      <dgm:spPr/>
    </dgm:pt>
    <dgm:pt modelId="{DE7E5182-7138-43E2-9954-49843F135E1D}" type="pres">
      <dgm:prSet presAssocID="{3695C41C-7020-4958-975D-0D3A0D3FE9F3}" presName="composite" presStyleCnt="0"/>
      <dgm:spPr/>
    </dgm:pt>
    <dgm:pt modelId="{E96945CD-2F7C-49B6-BA1C-125F89D92D9C}" type="pres">
      <dgm:prSet presAssocID="{3695C41C-7020-4958-975D-0D3A0D3FE9F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AB502C-944F-4939-A2E2-42B6ECCD6AB7}" type="pres">
      <dgm:prSet presAssocID="{3695C41C-7020-4958-975D-0D3A0D3FE9F3}" presName="descendantText" presStyleLbl="alignAcc1" presStyleIdx="2" presStyleCnt="3" custScaleY="1142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B0A0FAF-5F97-42C3-AB87-9DCC6FD84824}" type="presOf" srcId="{8860EB0F-A4E7-4086-B64D-E62DE565B2AC}" destId="{569C01A6-ECC7-4D77-B6B5-4FBA7071BA1C}" srcOrd="0" destOrd="0" presId="urn:microsoft.com/office/officeart/2005/8/layout/chevron2"/>
    <dgm:cxn modelId="{A872A39B-C26D-4F96-9809-0A6210F727CF}" type="presOf" srcId="{B9D07D08-7B9B-4816-BA4B-AF0D93BDC985}" destId="{0FE8FDB9-FF2B-4080-BCF1-EBE42221E0BB}" srcOrd="0" destOrd="1" presId="urn:microsoft.com/office/officeart/2005/8/layout/chevron2"/>
    <dgm:cxn modelId="{55501DC6-8103-41CD-8707-6112980E03F0}" type="presOf" srcId="{3695C41C-7020-4958-975D-0D3A0D3FE9F3}" destId="{E96945CD-2F7C-49B6-BA1C-125F89D92D9C}" srcOrd="0" destOrd="0" presId="urn:microsoft.com/office/officeart/2005/8/layout/chevron2"/>
    <dgm:cxn modelId="{F4DEC513-9E8E-45B8-83B8-FF5FDA233DE9}" srcId="{B6CC62A1-472C-43F7-93D2-B161A17CEA26}" destId="{CB6183F6-7515-4426-BB4C-5420047D3561}" srcOrd="0" destOrd="0" parTransId="{308E6D48-5F1C-4268-8F8B-12DCB3618EF0}" sibTransId="{CC94274E-0089-49E9-A5F7-49D3EB31B93D}"/>
    <dgm:cxn modelId="{D81ADAB2-EFDD-4AA2-B554-DE306C2AD522}" type="presOf" srcId="{0A6D4FFB-420F-473F-83E0-15B936A49B5A}" destId="{AD24A9C2-E555-455B-B105-68ABE902B3F5}" srcOrd="0" destOrd="0" presId="urn:microsoft.com/office/officeart/2005/8/layout/chevron2"/>
    <dgm:cxn modelId="{C1A594B4-5C41-47D8-AA47-CAC562196BC3}" type="presOf" srcId="{F1247161-F0A2-40B9-9D7D-1428B8D1EB0A}" destId="{5AAB502C-944F-4939-A2E2-42B6ECCD6AB7}" srcOrd="0" destOrd="1" presId="urn:microsoft.com/office/officeart/2005/8/layout/chevron2"/>
    <dgm:cxn modelId="{E4E2EA29-366D-4158-9FDF-6CB462AE417E}" type="presOf" srcId="{668C33D8-3D32-416A-8EF0-5AFE648A922A}" destId="{569C01A6-ECC7-4D77-B6B5-4FBA7071BA1C}" srcOrd="0" destOrd="1" presId="urn:microsoft.com/office/officeart/2005/8/layout/chevron2"/>
    <dgm:cxn modelId="{66704FA8-E992-4426-8195-788287D59C87}" srcId="{5B67D3B2-31EF-46E4-A3A0-8184D5A0A188}" destId="{B6CC62A1-472C-43F7-93D2-B161A17CEA26}" srcOrd="1" destOrd="0" parTransId="{A7D5E839-C0E0-4612-B005-3CFC7E19962C}" sibTransId="{EE89AC77-BE3D-48B2-A68C-AB115785EF34}"/>
    <dgm:cxn modelId="{DAD36BBA-2802-4BA8-BA93-65E84754FB2A}" type="presOf" srcId="{5B67D3B2-31EF-46E4-A3A0-8184D5A0A188}" destId="{9C5BA01D-2F44-40A7-8D5F-82280CD5610B}" srcOrd="0" destOrd="0" presId="urn:microsoft.com/office/officeart/2005/8/layout/chevron2"/>
    <dgm:cxn modelId="{FA38E3F0-5776-4C07-B71E-956665D4751B}" srcId="{5B67D3B2-31EF-46E4-A3A0-8184D5A0A188}" destId="{3695C41C-7020-4958-975D-0D3A0D3FE9F3}" srcOrd="2" destOrd="0" parTransId="{997B2950-23D9-4469-87D7-E6FBDA03447B}" sibTransId="{C22F6C06-3535-41E3-B2AC-86C33607D925}"/>
    <dgm:cxn modelId="{3E1B0905-E970-4E8E-AEFB-0DE5B2A3B5AD}" srcId="{5B67D3B2-31EF-46E4-A3A0-8184D5A0A188}" destId="{0A6D4FFB-420F-473F-83E0-15B936A49B5A}" srcOrd="0" destOrd="0" parTransId="{FDC3D61F-086A-43ED-8325-E14BD50955E5}" sibTransId="{C4DB7EAD-132F-448B-BD48-DA06C9DAD782}"/>
    <dgm:cxn modelId="{34DAEA87-F1B7-4363-86FC-4095238A508F}" type="presOf" srcId="{524F27D5-D174-4EF2-A749-41BB3711ADD8}" destId="{5AAB502C-944F-4939-A2E2-42B6ECCD6AB7}" srcOrd="0" destOrd="0" presId="urn:microsoft.com/office/officeart/2005/8/layout/chevron2"/>
    <dgm:cxn modelId="{891D0BB8-029C-4A85-9913-610697AD4E92}" type="presOf" srcId="{6A079AEB-BC79-458E-BD64-0991A85B8B4C}" destId="{0FE8FDB9-FF2B-4080-BCF1-EBE42221E0BB}" srcOrd="0" destOrd="2" presId="urn:microsoft.com/office/officeart/2005/8/layout/chevron2"/>
    <dgm:cxn modelId="{830DC687-0A28-496D-A64F-10C7016CCE49}" srcId="{B6CC62A1-472C-43F7-93D2-B161A17CEA26}" destId="{6A079AEB-BC79-458E-BD64-0991A85B8B4C}" srcOrd="2" destOrd="0" parTransId="{8E6A10AA-D015-4DA5-A908-7FBC3D82D1F3}" sibTransId="{1A20C005-4AA0-4D7E-B4D2-38BEFD2680FA}"/>
    <dgm:cxn modelId="{99FBF786-399E-447B-9BF8-DD1B2E24A996}" srcId="{3695C41C-7020-4958-975D-0D3A0D3FE9F3}" destId="{524F27D5-D174-4EF2-A749-41BB3711ADD8}" srcOrd="0" destOrd="0" parTransId="{F7EC8729-9FEC-4CEB-82CB-10D3C9F303D9}" sibTransId="{8EAE1D0F-A755-46DA-AD44-3E3D8BB50FDE}"/>
    <dgm:cxn modelId="{DF80637E-5C02-4681-B698-E088EBBCD348}" type="presOf" srcId="{B6CC62A1-472C-43F7-93D2-B161A17CEA26}" destId="{32CCE48F-440C-4647-B70F-746C2D1927C6}" srcOrd="0" destOrd="0" presId="urn:microsoft.com/office/officeart/2005/8/layout/chevron2"/>
    <dgm:cxn modelId="{9160C171-8737-4C7C-9D9B-1B4655A7AD17}" type="presOf" srcId="{CB6183F6-7515-4426-BB4C-5420047D3561}" destId="{0FE8FDB9-FF2B-4080-BCF1-EBE42221E0BB}" srcOrd="0" destOrd="0" presId="urn:microsoft.com/office/officeart/2005/8/layout/chevron2"/>
    <dgm:cxn modelId="{7B542026-1489-48D7-883A-A4C5FA9FF5CF}" srcId="{0A6D4FFB-420F-473F-83E0-15B936A49B5A}" destId="{8860EB0F-A4E7-4086-B64D-E62DE565B2AC}" srcOrd="0" destOrd="0" parTransId="{2D439167-124D-4E5E-A320-A29346235B08}" sibTransId="{C6438214-5069-45B1-B87F-9705CA923847}"/>
    <dgm:cxn modelId="{8725918A-0A33-4D44-8614-00F8EFD007C8}" srcId="{B6CC62A1-472C-43F7-93D2-B161A17CEA26}" destId="{60BDFFB9-8F12-44D4-B8A7-42204CC373E5}" srcOrd="3" destOrd="0" parTransId="{44FC927F-D9E2-4213-AED4-5FE8DC2B1CA5}" sibTransId="{D8A78471-623D-4733-8F3B-6CFF086F6098}"/>
    <dgm:cxn modelId="{45ACFBA5-10CD-4AD5-A046-DCCB635E0C91}" type="presOf" srcId="{60BDFFB9-8F12-44D4-B8A7-42204CC373E5}" destId="{0FE8FDB9-FF2B-4080-BCF1-EBE42221E0BB}" srcOrd="0" destOrd="3" presId="urn:microsoft.com/office/officeart/2005/8/layout/chevron2"/>
    <dgm:cxn modelId="{FA60F31F-D90D-4A70-B0E8-4DDE8359C135}" srcId="{3695C41C-7020-4958-975D-0D3A0D3FE9F3}" destId="{F1247161-F0A2-40B9-9D7D-1428B8D1EB0A}" srcOrd="1" destOrd="0" parTransId="{8279E20B-A03C-474A-ACD5-8ED48B13FA8A}" sibTransId="{B43F9088-A849-4424-BD16-0B616E5D2F14}"/>
    <dgm:cxn modelId="{52AEACB4-96D2-4612-B665-081918A4BA23}" srcId="{B6CC62A1-472C-43F7-93D2-B161A17CEA26}" destId="{B9D07D08-7B9B-4816-BA4B-AF0D93BDC985}" srcOrd="1" destOrd="0" parTransId="{B25C0E90-B55E-458E-9259-0496E7D82917}" sibTransId="{65175FF0-F594-48FE-95CA-9051641D1391}"/>
    <dgm:cxn modelId="{1A9B8744-D358-4A9A-A656-6FEF9209A6E2}" type="presOf" srcId="{6A5AA258-D68D-4B50-98AF-31398D549FB9}" destId="{5AAB502C-944F-4939-A2E2-42B6ECCD6AB7}" srcOrd="0" destOrd="2" presId="urn:microsoft.com/office/officeart/2005/8/layout/chevron2"/>
    <dgm:cxn modelId="{12E516F5-9774-469F-9967-F27EE4495553}" srcId="{0A6D4FFB-420F-473F-83E0-15B936A49B5A}" destId="{668C33D8-3D32-416A-8EF0-5AFE648A922A}" srcOrd="1" destOrd="0" parTransId="{EF34D60E-56AD-43D7-829F-6CB008D263B7}" sibTransId="{D888572C-217F-4E51-97CF-B50D8936DF21}"/>
    <dgm:cxn modelId="{65D3D9A1-F859-4267-A61D-DE1D2EE4611C}" srcId="{3695C41C-7020-4958-975D-0D3A0D3FE9F3}" destId="{6A5AA258-D68D-4B50-98AF-31398D549FB9}" srcOrd="2" destOrd="0" parTransId="{9D3475C5-3B8A-48FE-99C8-63B45575CEA2}" sibTransId="{5D222920-455C-420E-AD18-580F67A8412B}"/>
    <dgm:cxn modelId="{14BC3003-C8B5-40FE-AA29-30F60220C53E}" type="presParOf" srcId="{9C5BA01D-2F44-40A7-8D5F-82280CD5610B}" destId="{98E53C63-5E03-43F7-8D22-B7A33F8D8E91}" srcOrd="0" destOrd="0" presId="urn:microsoft.com/office/officeart/2005/8/layout/chevron2"/>
    <dgm:cxn modelId="{E174C83E-9862-4E5D-905C-AD8DA16CC946}" type="presParOf" srcId="{98E53C63-5E03-43F7-8D22-B7A33F8D8E91}" destId="{AD24A9C2-E555-455B-B105-68ABE902B3F5}" srcOrd="0" destOrd="0" presId="urn:microsoft.com/office/officeart/2005/8/layout/chevron2"/>
    <dgm:cxn modelId="{D13C99FF-9EC0-462B-8B03-35B6F2F41A73}" type="presParOf" srcId="{98E53C63-5E03-43F7-8D22-B7A33F8D8E91}" destId="{569C01A6-ECC7-4D77-B6B5-4FBA7071BA1C}" srcOrd="1" destOrd="0" presId="urn:microsoft.com/office/officeart/2005/8/layout/chevron2"/>
    <dgm:cxn modelId="{89FC1C6B-3586-4E6C-B1FA-2960B32F29A4}" type="presParOf" srcId="{9C5BA01D-2F44-40A7-8D5F-82280CD5610B}" destId="{D368A094-8D4D-405B-9721-E30FF5530CE2}" srcOrd="1" destOrd="0" presId="urn:microsoft.com/office/officeart/2005/8/layout/chevron2"/>
    <dgm:cxn modelId="{D826470B-773D-4242-8A05-9C9D385BC440}" type="presParOf" srcId="{9C5BA01D-2F44-40A7-8D5F-82280CD5610B}" destId="{9D5A2E66-5A15-4441-9FBB-9F647E7654F5}" srcOrd="2" destOrd="0" presId="urn:microsoft.com/office/officeart/2005/8/layout/chevron2"/>
    <dgm:cxn modelId="{1E23265B-462D-475D-8298-91D3AE3FA25F}" type="presParOf" srcId="{9D5A2E66-5A15-4441-9FBB-9F647E7654F5}" destId="{32CCE48F-440C-4647-B70F-746C2D1927C6}" srcOrd="0" destOrd="0" presId="urn:microsoft.com/office/officeart/2005/8/layout/chevron2"/>
    <dgm:cxn modelId="{BDCD374A-225E-4D41-A8BC-5603BBEEE859}" type="presParOf" srcId="{9D5A2E66-5A15-4441-9FBB-9F647E7654F5}" destId="{0FE8FDB9-FF2B-4080-BCF1-EBE42221E0BB}" srcOrd="1" destOrd="0" presId="urn:microsoft.com/office/officeart/2005/8/layout/chevron2"/>
    <dgm:cxn modelId="{B78867CA-2C31-4C19-86C3-1E9C010DECA3}" type="presParOf" srcId="{9C5BA01D-2F44-40A7-8D5F-82280CD5610B}" destId="{61FE8D15-3D96-4604-A527-DCE5539E0790}" srcOrd="3" destOrd="0" presId="urn:microsoft.com/office/officeart/2005/8/layout/chevron2"/>
    <dgm:cxn modelId="{BDD04BA6-715C-4FAF-B794-08FC2780509E}" type="presParOf" srcId="{9C5BA01D-2F44-40A7-8D5F-82280CD5610B}" destId="{DE7E5182-7138-43E2-9954-49843F135E1D}" srcOrd="4" destOrd="0" presId="urn:microsoft.com/office/officeart/2005/8/layout/chevron2"/>
    <dgm:cxn modelId="{46D37F10-B325-4099-BD24-F478DB109C0F}" type="presParOf" srcId="{DE7E5182-7138-43E2-9954-49843F135E1D}" destId="{E96945CD-2F7C-49B6-BA1C-125F89D92D9C}" srcOrd="0" destOrd="0" presId="urn:microsoft.com/office/officeart/2005/8/layout/chevron2"/>
    <dgm:cxn modelId="{093927EE-06CD-4922-B853-A3DBE1659A27}" type="presParOf" srcId="{DE7E5182-7138-43E2-9954-49843F135E1D}" destId="{5AAB502C-944F-4939-A2E2-42B6ECCD6AB7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5F36BE-6006-4754-9FCB-86D1E69E1498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6404BF87-4B17-4274-B975-8D10C6F40816}">
      <dgm:prSet phldrT="[Texto]"/>
      <dgm:spPr/>
      <dgm:t>
        <a:bodyPr/>
        <a:lstStyle/>
        <a:p>
          <a:r>
            <a:rPr lang="es-ES" dirty="0" smtClean="0"/>
            <a:t>Transición Política</a:t>
          </a:r>
          <a:endParaRPr lang="es-ES" dirty="0"/>
        </a:p>
      </dgm:t>
    </dgm:pt>
    <dgm:pt modelId="{796B2D66-5640-4B7B-9C65-32C47D25940C}" type="parTrans" cxnId="{816D1FA7-C475-4D08-AC60-0570EBF11463}">
      <dgm:prSet/>
      <dgm:spPr/>
      <dgm:t>
        <a:bodyPr/>
        <a:lstStyle/>
        <a:p>
          <a:endParaRPr lang="es-ES"/>
        </a:p>
      </dgm:t>
    </dgm:pt>
    <dgm:pt modelId="{08B1F54D-0756-4E1B-8771-5E5AF7B798D5}" type="sibTrans" cxnId="{816D1FA7-C475-4D08-AC60-0570EBF11463}">
      <dgm:prSet/>
      <dgm:spPr/>
      <dgm:t>
        <a:bodyPr/>
        <a:lstStyle/>
        <a:p>
          <a:endParaRPr lang="es-ES"/>
        </a:p>
      </dgm:t>
    </dgm:pt>
    <dgm:pt modelId="{B87F1F34-A02A-4A37-B173-F1428B67F5E8}">
      <dgm:prSet phldrT="[Texto]"/>
      <dgm:spPr/>
      <dgm:t>
        <a:bodyPr/>
        <a:lstStyle/>
        <a:p>
          <a:r>
            <a:rPr lang="es-ES" dirty="0" smtClean="0"/>
            <a:t>Se ratifican convenios internacionales. </a:t>
          </a:r>
          <a:endParaRPr lang="es-ES" dirty="0"/>
        </a:p>
      </dgm:t>
    </dgm:pt>
    <dgm:pt modelId="{C74F8FCA-620E-4228-A1E6-D4BE64812E06}" type="parTrans" cxnId="{E94A972D-4AE2-4B2D-B8CC-9F8C2518C8DB}">
      <dgm:prSet/>
      <dgm:spPr/>
      <dgm:t>
        <a:bodyPr/>
        <a:lstStyle/>
        <a:p>
          <a:endParaRPr lang="es-ES"/>
        </a:p>
      </dgm:t>
    </dgm:pt>
    <dgm:pt modelId="{42ED71AF-C2EF-4288-A0AB-69FCA8A9AA15}" type="sibTrans" cxnId="{E94A972D-4AE2-4B2D-B8CC-9F8C2518C8DB}">
      <dgm:prSet/>
      <dgm:spPr/>
      <dgm:t>
        <a:bodyPr/>
        <a:lstStyle/>
        <a:p>
          <a:endParaRPr lang="es-ES"/>
        </a:p>
      </dgm:t>
    </dgm:pt>
    <dgm:pt modelId="{769C3BF1-B820-48E6-A99F-D07B0B8EAEF4}">
      <dgm:prSet phldrT="[Texto]"/>
      <dgm:spPr/>
      <dgm:t>
        <a:bodyPr/>
        <a:lstStyle/>
        <a:p>
          <a:r>
            <a:rPr lang="es-ES" b="1" dirty="0" smtClean="0"/>
            <a:t>Se cambia sindicato vertical por sindicatos de clase.</a:t>
          </a:r>
          <a:endParaRPr lang="es-ES" b="1" dirty="0"/>
        </a:p>
      </dgm:t>
    </dgm:pt>
    <dgm:pt modelId="{3F5CB360-AD76-4A32-9CF3-AC8CCF12985C}" type="parTrans" cxnId="{03B3D832-2E88-414C-AC04-D151F50DF070}">
      <dgm:prSet/>
      <dgm:spPr/>
      <dgm:t>
        <a:bodyPr/>
        <a:lstStyle/>
        <a:p>
          <a:endParaRPr lang="es-ES"/>
        </a:p>
      </dgm:t>
    </dgm:pt>
    <dgm:pt modelId="{61181816-F2A3-4327-9A5E-F11C08F3D3C4}" type="sibTrans" cxnId="{03B3D832-2E88-414C-AC04-D151F50DF070}">
      <dgm:prSet/>
      <dgm:spPr/>
      <dgm:t>
        <a:bodyPr/>
        <a:lstStyle/>
        <a:p>
          <a:endParaRPr lang="es-ES"/>
        </a:p>
      </dgm:t>
    </dgm:pt>
    <dgm:pt modelId="{F28AA755-F100-4F5F-B88F-3E7FC355E7BF}">
      <dgm:prSet phldrT="[Texto]"/>
      <dgm:spPr/>
      <dgm:t>
        <a:bodyPr/>
        <a:lstStyle/>
        <a:p>
          <a:r>
            <a:rPr lang="es-ES" dirty="0" smtClean="0"/>
            <a:t>CE 1978</a:t>
          </a:r>
          <a:endParaRPr lang="es-ES" dirty="0"/>
        </a:p>
      </dgm:t>
    </dgm:pt>
    <dgm:pt modelId="{1ABF5807-3209-4F76-8AB2-F4A81BFD3560}" type="parTrans" cxnId="{DBBE8C4C-2851-4912-9B49-171E7A8D9AF7}">
      <dgm:prSet/>
      <dgm:spPr/>
      <dgm:t>
        <a:bodyPr/>
        <a:lstStyle/>
        <a:p>
          <a:endParaRPr lang="es-ES"/>
        </a:p>
      </dgm:t>
    </dgm:pt>
    <dgm:pt modelId="{BE3FB628-6B2E-43D2-B853-D86B1D8B5F99}" type="sibTrans" cxnId="{DBBE8C4C-2851-4912-9B49-171E7A8D9AF7}">
      <dgm:prSet/>
      <dgm:spPr/>
      <dgm:t>
        <a:bodyPr/>
        <a:lstStyle/>
        <a:p>
          <a:endParaRPr lang="es-ES"/>
        </a:p>
      </dgm:t>
    </dgm:pt>
    <dgm:pt modelId="{5FE454AD-0FA8-46C8-B4BD-AADB90D5125B}">
      <dgm:prSet phldrT="[Texto]"/>
      <dgm:spPr/>
      <dgm:t>
        <a:bodyPr/>
        <a:lstStyle/>
        <a:p>
          <a:r>
            <a:rPr lang="es-ES" b="1" dirty="0" smtClean="0"/>
            <a:t>Elevación a Derechos Fundamentales </a:t>
          </a:r>
          <a:r>
            <a:rPr lang="es-ES" dirty="0" smtClean="0"/>
            <a:t>de parte del contenido de las relaciones laborales.</a:t>
          </a:r>
          <a:endParaRPr lang="es-ES" dirty="0"/>
        </a:p>
      </dgm:t>
    </dgm:pt>
    <dgm:pt modelId="{13B31EF1-2316-4DF6-A06E-C8A7433E5E85}" type="parTrans" cxnId="{7B13BDE8-CDAE-4BCE-B2BD-138544012578}">
      <dgm:prSet/>
      <dgm:spPr/>
      <dgm:t>
        <a:bodyPr/>
        <a:lstStyle/>
        <a:p>
          <a:endParaRPr lang="es-ES"/>
        </a:p>
      </dgm:t>
    </dgm:pt>
    <dgm:pt modelId="{5DC2D700-655C-41E4-87B8-697B7EF3BC3A}" type="sibTrans" cxnId="{7B13BDE8-CDAE-4BCE-B2BD-138544012578}">
      <dgm:prSet/>
      <dgm:spPr/>
      <dgm:t>
        <a:bodyPr/>
        <a:lstStyle/>
        <a:p>
          <a:endParaRPr lang="es-ES"/>
        </a:p>
      </dgm:t>
    </dgm:pt>
    <dgm:pt modelId="{E7B41C3B-A82E-4985-B574-630362BC5F7C}">
      <dgm:prSet phldrT="[Texto]"/>
      <dgm:spPr/>
      <dgm:t>
        <a:bodyPr/>
        <a:lstStyle/>
        <a:p>
          <a:r>
            <a:rPr lang="es-ES" b="1" dirty="0" smtClean="0"/>
            <a:t>Desarrollo</a:t>
          </a:r>
          <a:r>
            <a:rPr lang="es-ES" dirty="0" smtClean="0"/>
            <a:t> vía Estatuto de los Trabajadores y Jurisprudencia.</a:t>
          </a:r>
          <a:endParaRPr lang="es-ES" dirty="0"/>
        </a:p>
      </dgm:t>
    </dgm:pt>
    <dgm:pt modelId="{B44380B1-472C-44ED-8CEF-07DCFCF21E02}" type="parTrans" cxnId="{E18366ED-E6FB-42BA-9CFE-F47086B58798}">
      <dgm:prSet/>
      <dgm:spPr/>
      <dgm:t>
        <a:bodyPr/>
        <a:lstStyle/>
        <a:p>
          <a:endParaRPr lang="es-ES"/>
        </a:p>
      </dgm:t>
    </dgm:pt>
    <dgm:pt modelId="{81144B99-D3D3-42B9-B394-E59D71338F23}" type="sibTrans" cxnId="{E18366ED-E6FB-42BA-9CFE-F47086B58798}">
      <dgm:prSet/>
      <dgm:spPr/>
      <dgm:t>
        <a:bodyPr/>
        <a:lstStyle/>
        <a:p>
          <a:endParaRPr lang="es-ES"/>
        </a:p>
      </dgm:t>
    </dgm:pt>
    <dgm:pt modelId="{9D7CE978-91B6-453F-80CF-5663E22A680E}">
      <dgm:prSet phldrT="[Texto]"/>
      <dgm:spPr/>
      <dgm:t>
        <a:bodyPr/>
        <a:lstStyle/>
        <a:p>
          <a:r>
            <a:rPr lang="es-ES" dirty="0" smtClean="0"/>
            <a:t>Fin mandato de los Jurados de Empresa y Enlaces sindicales.</a:t>
          </a:r>
          <a:endParaRPr lang="es-ES" dirty="0"/>
        </a:p>
      </dgm:t>
    </dgm:pt>
    <dgm:pt modelId="{B8CB1A02-615C-40DD-B1F8-DD0138CE79C3}" type="parTrans" cxnId="{E6063A25-87C2-4664-9C1B-8D3408B4DE43}">
      <dgm:prSet/>
      <dgm:spPr/>
      <dgm:t>
        <a:bodyPr/>
        <a:lstStyle/>
        <a:p>
          <a:endParaRPr lang="es-ES"/>
        </a:p>
      </dgm:t>
    </dgm:pt>
    <dgm:pt modelId="{1EBB6080-D652-421A-85B4-BF17301B7F54}" type="sibTrans" cxnId="{E6063A25-87C2-4664-9C1B-8D3408B4DE43}">
      <dgm:prSet/>
      <dgm:spPr/>
      <dgm:t>
        <a:bodyPr/>
        <a:lstStyle/>
        <a:p>
          <a:endParaRPr lang="es-ES"/>
        </a:p>
      </dgm:t>
    </dgm:pt>
    <dgm:pt modelId="{7FF78D2C-3C3C-4EC4-8D12-415077788AA6}" type="pres">
      <dgm:prSet presAssocID="{2A5F36BE-6006-4754-9FCB-86D1E69E14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EE20FA1-9A3E-4EF6-B4EF-4FFBECE6F0BA}" type="pres">
      <dgm:prSet presAssocID="{6404BF87-4B17-4274-B975-8D10C6F40816}" presName="composite" presStyleCnt="0"/>
      <dgm:spPr/>
    </dgm:pt>
    <dgm:pt modelId="{403603F9-480A-4465-8F05-AD21636C7CD9}" type="pres">
      <dgm:prSet presAssocID="{6404BF87-4B17-4274-B975-8D10C6F40816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81B5F9-E0D5-414D-9D90-DABD561DE5DC}" type="pres">
      <dgm:prSet presAssocID="{6404BF87-4B17-4274-B975-8D10C6F408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B7C8AFA-8DB0-41F4-8DEA-38D475F6CD16}" type="pres">
      <dgm:prSet presAssocID="{08B1F54D-0756-4E1B-8771-5E5AF7B798D5}" presName="sp" presStyleCnt="0"/>
      <dgm:spPr/>
    </dgm:pt>
    <dgm:pt modelId="{E0EBC1A7-E84F-4E6E-B617-1ADD21C67E91}" type="pres">
      <dgm:prSet presAssocID="{F28AA755-F100-4F5F-B88F-3E7FC355E7BF}" presName="composite" presStyleCnt="0"/>
      <dgm:spPr/>
    </dgm:pt>
    <dgm:pt modelId="{1583A80F-31C6-436F-B7FC-679BC8721D41}" type="pres">
      <dgm:prSet presAssocID="{F28AA755-F100-4F5F-B88F-3E7FC355E7B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89BB2F-FA60-4AC5-99B6-02B89560CA9C}" type="pres">
      <dgm:prSet presAssocID="{F28AA755-F100-4F5F-B88F-3E7FC355E7BF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BBE8C4C-2851-4912-9B49-171E7A8D9AF7}" srcId="{2A5F36BE-6006-4754-9FCB-86D1E69E1498}" destId="{F28AA755-F100-4F5F-B88F-3E7FC355E7BF}" srcOrd="1" destOrd="0" parTransId="{1ABF5807-3209-4F76-8AB2-F4A81BFD3560}" sibTransId="{BE3FB628-6B2E-43D2-B853-D86B1D8B5F99}"/>
    <dgm:cxn modelId="{E18366ED-E6FB-42BA-9CFE-F47086B58798}" srcId="{F28AA755-F100-4F5F-B88F-3E7FC355E7BF}" destId="{E7B41C3B-A82E-4985-B574-630362BC5F7C}" srcOrd="1" destOrd="0" parTransId="{B44380B1-472C-44ED-8CEF-07DCFCF21E02}" sibTransId="{81144B99-D3D3-42B9-B394-E59D71338F23}"/>
    <dgm:cxn modelId="{E791DB0D-15C4-4A38-AE40-EE9BD31F3A48}" type="presOf" srcId="{769C3BF1-B820-48E6-A99F-D07B0B8EAEF4}" destId="{5381B5F9-E0D5-414D-9D90-DABD561DE5DC}" srcOrd="0" destOrd="1" presId="urn:microsoft.com/office/officeart/2005/8/layout/chevron2"/>
    <dgm:cxn modelId="{E94A972D-4AE2-4B2D-B8CC-9F8C2518C8DB}" srcId="{6404BF87-4B17-4274-B975-8D10C6F40816}" destId="{B87F1F34-A02A-4A37-B173-F1428B67F5E8}" srcOrd="0" destOrd="0" parTransId="{C74F8FCA-620E-4228-A1E6-D4BE64812E06}" sibTransId="{42ED71AF-C2EF-4288-A0AB-69FCA8A9AA15}"/>
    <dgm:cxn modelId="{816D1FA7-C475-4D08-AC60-0570EBF11463}" srcId="{2A5F36BE-6006-4754-9FCB-86D1E69E1498}" destId="{6404BF87-4B17-4274-B975-8D10C6F40816}" srcOrd="0" destOrd="0" parTransId="{796B2D66-5640-4B7B-9C65-32C47D25940C}" sibTransId="{08B1F54D-0756-4E1B-8771-5E5AF7B798D5}"/>
    <dgm:cxn modelId="{74566451-5171-43A2-A6CD-F60E4FABD77A}" type="presOf" srcId="{5FE454AD-0FA8-46C8-B4BD-AADB90D5125B}" destId="{B989BB2F-FA60-4AC5-99B6-02B89560CA9C}" srcOrd="0" destOrd="0" presId="urn:microsoft.com/office/officeart/2005/8/layout/chevron2"/>
    <dgm:cxn modelId="{96CEBA67-01A1-4774-BC8D-E86F233F33BA}" type="presOf" srcId="{6404BF87-4B17-4274-B975-8D10C6F40816}" destId="{403603F9-480A-4465-8F05-AD21636C7CD9}" srcOrd="0" destOrd="0" presId="urn:microsoft.com/office/officeart/2005/8/layout/chevron2"/>
    <dgm:cxn modelId="{3FD0D000-57D3-45EC-A3D8-827A7ABAEEAD}" type="presOf" srcId="{E7B41C3B-A82E-4985-B574-630362BC5F7C}" destId="{B989BB2F-FA60-4AC5-99B6-02B89560CA9C}" srcOrd="0" destOrd="1" presId="urn:microsoft.com/office/officeart/2005/8/layout/chevron2"/>
    <dgm:cxn modelId="{E6063A25-87C2-4664-9C1B-8D3408B4DE43}" srcId="{6404BF87-4B17-4274-B975-8D10C6F40816}" destId="{9D7CE978-91B6-453F-80CF-5663E22A680E}" srcOrd="2" destOrd="0" parTransId="{B8CB1A02-615C-40DD-B1F8-DD0138CE79C3}" sibTransId="{1EBB6080-D652-421A-85B4-BF17301B7F54}"/>
    <dgm:cxn modelId="{7B13BDE8-CDAE-4BCE-B2BD-138544012578}" srcId="{F28AA755-F100-4F5F-B88F-3E7FC355E7BF}" destId="{5FE454AD-0FA8-46C8-B4BD-AADB90D5125B}" srcOrd="0" destOrd="0" parTransId="{13B31EF1-2316-4DF6-A06E-C8A7433E5E85}" sibTransId="{5DC2D700-655C-41E4-87B8-697B7EF3BC3A}"/>
    <dgm:cxn modelId="{D7DA9B26-ECDD-4B8B-B6A9-373CB96CAF52}" type="presOf" srcId="{2A5F36BE-6006-4754-9FCB-86D1E69E1498}" destId="{7FF78D2C-3C3C-4EC4-8D12-415077788AA6}" srcOrd="0" destOrd="0" presId="urn:microsoft.com/office/officeart/2005/8/layout/chevron2"/>
    <dgm:cxn modelId="{8333FA4C-F5BD-4C9D-97A3-86D35E758ABB}" type="presOf" srcId="{9D7CE978-91B6-453F-80CF-5663E22A680E}" destId="{5381B5F9-E0D5-414D-9D90-DABD561DE5DC}" srcOrd="0" destOrd="2" presId="urn:microsoft.com/office/officeart/2005/8/layout/chevron2"/>
    <dgm:cxn modelId="{38FEA9F3-2B83-4F79-807D-B9DF66B3CA76}" type="presOf" srcId="{F28AA755-F100-4F5F-B88F-3E7FC355E7BF}" destId="{1583A80F-31C6-436F-B7FC-679BC8721D41}" srcOrd="0" destOrd="0" presId="urn:microsoft.com/office/officeart/2005/8/layout/chevron2"/>
    <dgm:cxn modelId="{B315EBFB-086C-49F1-B56A-0900286EB388}" type="presOf" srcId="{B87F1F34-A02A-4A37-B173-F1428B67F5E8}" destId="{5381B5F9-E0D5-414D-9D90-DABD561DE5DC}" srcOrd="0" destOrd="0" presId="urn:microsoft.com/office/officeart/2005/8/layout/chevron2"/>
    <dgm:cxn modelId="{03B3D832-2E88-414C-AC04-D151F50DF070}" srcId="{6404BF87-4B17-4274-B975-8D10C6F40816}" destId="{769C3BF1-B820-48E6-A99F-D07B0B8EAEF4}" srcOrd="1" destOrd="0" parTransId="{3F5CB360-AD76-4A32-9CF3-AC8CCF12985C}" sibTransId="{61181816-F2A3-4327-9A5E-F11C08F3D3C4}"/>
    <dgm:cxn modelId="{89A6A3E0-82CB-4B51-A25B-8287320558C1}" type="presParOf" srcId="{7FF78D2C-3C3C-4EC4-8D12-415077788AA6}" destId="{8EE20FA1-9A3E-4EF6-B4EF-4FFBECE6F0BA}" srcOrd="0" destOrd="0" presId="urn:microsoft.com/office/officeart/2005/8/layout/chevron2"/>
    <dgm:cxn modelId="{76D404ED-B561-48FA-9F4E-27525B6D2BF4}" type="presParOf" srcId="{8EE20FA1-9A3E-4EF6-B4EF-4FFBECE6F0BA}" destId="{403603F9-480A-4465-8F05-AD21636C7CD9}" srcOrd="0" destOrd="0" presId="urn:microsoft.com/office/officeart/2005/8/layout/chevron2"/>
    <dgm:cxn modelId="{D5F3416F-E892-43DA-A14C-5633DE17AABC}" type="presParOf" srcId="{8EE20FA1-9A3E-4EF6-B4EF-4FFBECE6F0BA}" destId="{5381B5F9-E0D5-414D-9D90-DABD561DE5DC}" srcOrd="1" destOrd="0" presId="urn:microsoft.com/office/officeart/2005/8/layout/chevron2"/>
    <dgm:cxn modelId="{C27C5E8D-D233-44A0-ADC3-27C7867D06FC}" type="presParOf" srcId="{7FF78D2C-3C3C-4EC4-8D12-415077788AA6}" destId="{DB7C8AFA-8DB0-41F4-8DEA-38D475F6CD16}" srcOrd="1" destOrd="0" presId="urn:microsoft.com/office/officeart/2005/8/layout/chevron2"/>
    <dgm:cxn modelId="{165A382B-8F86-4E48-AD12-8729CBD9F8EF}" type="presParOf" srcId="{7FF78D2C-3C3C-4EC4-8D12-415077788AA6}" destId="{E0EBC1A7-E84F-4E6E-B617-1ADD21C67E91}" srcOrd="2" destOrd="0" presId="urn:microsoft.com/office/officeart/2005/8/layout/chevron2"/>
    <dgm:cxn modelId="{A09A7BA3-9A76-49C0-AD06-1D824BACC3BB}" type="presParOf" srcId="{E0EBC1A7-E84F-4E6E-B617-1ADD21C67E91}" destId="{1583A80F-31C6-436F-B7FC-679BC8721D41}" srcOrd="0" destOrd="0" presId="urn:microsoft.com/office/officeart/2005/8/layout/chevron2"/>
    <dgm:cxn modelId="{7C5DB13C-1B0D-4199-8A5B-F81604FC5318}" type="presParOf" srcId="{E0EBC1A7-E84F-4E6E-B617-1ADD21C67E91}" destId="{B989BB2F-FA60-4AC5-99B6-02B89560CA9C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66094-B60B-4E09-AE27-AC0BFABCAE17}" type="doc">
      <dgm:prSet loTypeId="urn:microsoft.com/office/officeart/2005/8/layout/hierarchy4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5045005A-6F4B-40F6-8903-A3A2D6D7038D}">
      <dgm:prSet phldrT="[Texto]"/>
      <dgm:spPr/>
      <dgm:t>
        <a:bodyPr/>
        <a:lstStyle/>
        <a:p>
          <a:r>
            <a:rPr lang="es-ES" dirty="0" smtClean="0"/>
            <a:t>Estatuto de los Trabajadores</a:t>
          </a:r>
          <a:endParaRPr lang="es-ES" dirty="0"/>
        </a:p>
      </dgm:t>
    </dgm:pt>
    <dgm:pt modelId="{B4475FC8-123D-444D-965E-17777CFDFC3C}" type="parTrans" cxnId="{EB16A888-FAE1-4ABF-9096-A8D7F5ED01DC}">
      <dgm:prSet/>
      <dgm:spPr/>
      <dgm:t>
        <a:bodyPr/>
        <a:lstStyle/>
        <a:p>
          <a:endParaRPr lang="es-ES"/>
        </a:p>
      </dgm:t>
    </dgm:pt>
    <dgm:pt modelId="{97CD8F96-0B94-4C16-9E3F-47A09DF2C321}" type="sibTrans" cxnId="{EB16A888-FAE1-4ABF-9096-A8D7F5ED01DC}">
      <dgm:prSet/>
      <dgm:spPr/>
      <dgm:t>
        <a:bodyPr/>
        <a:lstStyle/>
        <a:p>
          <a:endParaRPr lang="es-ES"/>
        </a:p>
      </dgm:t>
    </dgm:pt>
    <dgm:pt modelId="{5680CF3E-802E-4C92-8DDC-15DBEA17DEA2}">
      <dgm:prSet phldrT="[Texto]"/>
      <dgm:spPr/>
      <dgm:t>
        <a:bodyPr/>
        <a:lstStyle/>
        <a:p>
          <a:r>
            <a:rPr lang="es-ES" dirty="0" smtClean="0"/>
            <a:t>Jurisprudencia</a:t>
          </a:r>
          <a:endParaRPr lang="es-ES" dirty="0"/>
        </a:p>
      </dgm:t>
    </dgm:pt>
    <dgm:pt modelId="{29DE4E37-807A-43BD-82BA-21EF1CAD83CB}" type="parTrans" cxnId="{DACD2FBE-374C-4768-BF76-BC0BD59E0906}">
      <dgm:prSet/>
      <dgm:spPr/>
      <dgm:t>
        <a:bodyPr/>
        <a:lstStyle/>
        <a:p>
          <a:endParaRPr lang="es-ES"/>
        </a:p>
      </dgm:t>
    </dgm:pt>
    <dgm:pt modelId="{847AC4D9-77FE-4C1F-95E9-E419069138E5}" type="sibTrans" cxnId="{DACD2FBE-374C-4768-BF76-BC0BD59E0906}">
      <dgm:prSet/>
      <dgm:spPr/>
      <dgm:t>
        <a:bodyPr/>
        <a:lstStyle/>
        <a:p>
          <a:endParaRPr lang="es-ES"/>
        </a:p>
      </dgm:t>
    </dgm:pt>
    <dgm:pt modelId="{B89660A0-4D01-4A21-9087-01B9EE747A77}">
      <dgm:prSet phldrT="[Texto]"/>
      <dgm:spPr/>
      <dgm:t>
        <a:bodyPr/>
        <a:lstStyle/>
        <a:p>
          <a:r>
            <a:rPr lang="es-ES" smtClean="0"/>
            <a:t>RD 1844/1994, </a:t>
          </a:r>
          <a:r>
            <a:rPr lang="es-ES" dirty="0" smtClean="0"/>
            <a:t>de 9 de septiembre</a:t>
          </a:r>
          <a:endParaRPr lang="es-ES" dirty="0"/>
        </a:p>
      </dgm:t>
    </dgm:pt>
    <dgm:pt modelId="{F18BA3A8-21B5-4DED-A789-D6BD563B9DDF}" type="parTrans" cxnId="{5EE3CAA0-9222-4387-A732-FAAECBA04945}">
      <dgm:prSet/>
      <dgm:spPr/>
      <dgm:t>
        <a:bodyPr/>
        <a:lstStyle/>
        <a:p>
          <a:endParaRPr lang="es-ES"/>
        </a:p>
      </dgm:t>
    </dgm:pt>
    <dgm:pt modelId="{082E9EAF-9ADF-40E7-8A46-29F00FF68A7F}" type="sibTrans" cxnId="{5EE3CAA0-9222-4387-A732-FAAECBA04945}">
      <dgm:prSet/>
      <dgm:spPr/>
      <dgm:t>
        <a:bodyPr/>
        <a:lstStyle/>
        <a:p>
          <a:endParaRPr lang="es-ES"/>
        </a:p>
      </dgm:t>
    </dgm:pt>
    <dgm:pt modelId="{11B97BCF-C5B0-4039-A913-62DEBC8A39F0}">
      <dgm:prSet phldrT="[Texto]"/>
      <dgm:spPr/>
      <dgm:t>
        <a:bodyPr/>
        <a:lstStyle/>
        <a:p>
          <a:r>
            <a:rPr lang="es-ES" dirty="0" smtClean="0"/>
            <a:t>Ley 9/1987, de 12 de junio</a:t>
          </a:r>
          <a:endParaRPr lang="es-ES" dirty="0"/>
        </a:p>
      </dgm:t>
    </dgm:pt>
    <dgm:pt modelId="{FC9C7FC9-1384-4516-9351-3E4017565D3E}" type="parTrans" cxnId="{03C3091D-9EEE-401A-8E77-5D1C9E8480E8}">
      <dgm:prSet/>
      <dgm:spPr/>
      <dgm:t>
        <a:bodyPr/>
        <a:lstStyle/>
        <a:p>
          <a:endParaRPr lang="es-ES"/>
        </a:p>
      </dgm:t>
    </dgm:pt>
    <dgm:pt modelId="{E1F2EA7F-6B6F-4704-B563-F03EEA097C66}" type="sibTrans" cxnId="{03C3091D-9EEE-401A-8E77-5D1C9E8480E8}">
      <dgm:prSet/>
      <dgm:spPr/>
      <dgm:t>
        <a:bodyPr/>
        <a:lstStyle/>
        <a:p>
          <a:endParaRPr lang="es-ES"/>
        </a:p>
      </dgm:t>
    </dgm:pt>
    <dgm:pt modelId="{095AE51E-6D46-4241-A8AD-9F3739D25AA8}">
      <dgm:prSet phldrT="[Texto]"/>
      <dgm:spPr/>
      <dgm:t>
        <a:bodyPr/>
        <a:lstStyle/>
        <a:p>
          <a:r>
            <a:rPr lang="es-ES" dirty="0" smtClean="0"/>
            <a:t>Convenio Colectivo</a:t>
          </a:r>
          <a:endParaRPr lang="es-ES" dirty="0"/>
        </a:p>
      </dgm:t>
    </dgm:pt>
    <dgm:pt modelId="{0389F455-D000-4921-B4A0-EA294FB8E410}" type="parTrans" cxnId="{2F2F296D-757F-4C62-A164-3635893543DE}">
      <dgm:prSet/>
      <dgm:spPr/>
      <dgm:t>
        <a:bodyPr/>
        <a:lstStyle/>
        <a:p>
          <a:endParaRPr lang="es-ES"/>
        </a:p>
      </dgm:t>
    </dgm:pt>
    <dgm:pt modelId="{F68975EE-3515-4C57-92EA-9085C755EC82}" type="sibTrans" cxnId="{2F2F296D-757F-4C62-A164-3635893543DE}">
      <dgm:prSet/>
      <dgm:spPr/>
      <dgm:t>
        <a:bodyPr/>
        <a:lstStyle/>
        <a:p>
          <a:endParaRPr lang="es-ES"/>
        </a:p>
      </dgm:t>
    </dgm:pt>
    <dgm:pt modelId="{C20EFC36-6994-45AA-9782-64169D858056}">
      <dgm:prSet phldrT="[Texto]"/>
      <dgm:spPr/>
      <dgm:t>
        <a:bodyPr/>
        <a:lstStyle/>
        <a:p>
          <a:r>
            <a:rPr lang="es-ES" dirty="0" smtClean="0"/>
            <a:t>Derecho Comunitario</a:t>
          </a:r>
          <a:endParaRPr lang="es-ES" dirty="0"/>
        </a:p>
      </dgm:t>
    </dgm:pt>
    <dgm:pt modelId="{7A12EF0D-759A-4698-AF8C-221757C7F701}" type="parTrans" cxnId="{52B54EEC-52AA-4FAD-982E-1A074BF2293A}">
      <dgm:prSet/>
      <dgm:spPr/>
      <dgm:t>
        <a:bodyPr/>
        <a:lstStyle/>
        <a:p>
          <a:endParaRPr lang="es-ES"/>
        </a:p>
      </dgm:t>
    </dgm:pt>
    <dgm:pt modelId="{C0CE9883-8AEC-4871-AE58-F063E2E34C49}" type="sibTrans" cxnId="{52B54EEC-52AA-4FAD-982E-1A074BF2293A}">
      <dgm:prSet/>
      <dgm:spPr/>
      <dgm:t>
        <a:bodyPr/>
        <a:lstStyle/>
        <a:p>
          <a:endParaRPr lang="es-ES"/>
        </a:p>
      </dgm:t>
    </dgm:pt>
    <dgm:pt modelId="{5C3BD84C-E5E5-4EB3-AE3D-9195C0EA5357}" type="pres">
      <dgm:prSet presAssocID="{68766094-B60B-4E09-AE27-AC0BFABCAE1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3E6BE9B1-B1E5-4FE5-9562-00BD94CF7ADE}" type="pres">
      <dgm:prSet presAssocID="{5045005A-6F4B-40F6-8903-A3A2D6D7038D}" presName="vertOne" presStyleCnt="0"/>
      <dgm:spPr/>
    </dgm:pt>
    <dgm:pt modelId="{DAA4BD12-E3D1-4B51-8F6B-D5A5519D2FED}" type="pres">
      <dgm:prSet presAssocID="{5045005A-6F4B-40F6-8903-A3A2D6D7038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EA97DA-DD3C-4E36-889D-D1625C4CC6E0}" type="pres">
      <dgm:prSet presAssocID="{5045005A-6F4B-40F6-8903-A3A2D6D7038D}" presName="parTransOne" presStyleCnt="0"/>
      <dgm:spPr/>
    </dgm:pt>
    <dgm:pt modelId="{AD846A81-33EF-42D2-B1C6-D545CA408819}" type="pres">
      <dgm:prSet presAssocID="{5045005A-6F4B-40F6-8903-A3A2D6D7038D}" presName="horzOne" presStyleCnt="0"/>
      <dgm:spPr/>
    </dgm:pt>
    <dgm:pt modelId="{FF2647FD-EE70-435B-80AD-720D175E0ECB}" type="pres">
      <dgm:prSet presAssocID="{5680CF3E-802E-4C92-8DDC-15DBEA17DEA2}" presName="vertTwo" presStyleCnt="0"/>
      <dgm:spPr/>
    </dgm:pt>
    <dgm:pt modelId="{A438A5C0-11D6-4006-A1EA-B4228A9BB776}" type="pres">
      <dgm:prSet presAssocID="{5680CF3E-802E-4C92-8DDC-15DBEA17DEA2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7FFB23-51DB-4EE4-AAC0-77BA0DD86257}" type="pres">
      <dgm:prSet presAssocID="{5680CF3E-802E-4C92-8DDC-15DBEA17DEA2}" presName="parTransTwo" presStyleCnt="0"/>
      <dgm:spPr/>
    </dgm:pt>
    <dgm:pt modelId="{6AB54EC6-5561-4A93-A156-4A7037A0B08B}" type="pres">
      <dgm:prSet presAssocID="{5680CF3E-802E-4C92-8DDC-15DBEA17DEA2}" presName="horzTwo" presStyleCnt="0"/>
      <dgm:spPr/>
    </dgm:pt>
    <dgm:pt modelId="{A70D41B7-2607-48DD-AC2D-BAC2380F8D7A}" type="pres">
      <dgm:prSet presAssocID="{B89660A0-4D01-4A21-9087-01B9EE747A77}" presName="vertThree" presStyleCnt="0"/>
      <dgm:spPr/>
    </dgm:pt>
    <dgm:pt modelId="{05FAB238-94E0-4170-B9CD-22601604E5A0}" type="pres">
      <dgm:prSet presAssocID="{B89660A0-4D01-4A21-9087-01B9EE747A77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449392-EA51-4575-8214-8E9A3095F405}" type="pres">
      <dgm:prSet presAssocID="{B89660A0-4D01-4A21-9087-01B9EE747A77}" presName="horzThree" presStyleCnt="0"/>
      <dgm:spPr/>
    </dgm:pt>
    <dgm:pt modelId="{FCA62DCD-D954-4C4D-9A51-8C5A1C6BD7E0}" type="pres">
      <dgm:prSet presAssocID="{082E9EAF-9ADF-40E7-8A46-29F00FF68A7F}" presName="sibSpaceThree" presStyleCnt="0"/>
      <dgm:spPr/>
    </dgm:pt>
    <dgm:pt modelId="{0511F97C-9021-4FC3-8E57-04427605D6DB}" type="pres">
      <dgm:prSet presAssocID="{11B97BCF-C5B0-4039-A913-62DEBC8A39F0}" presName="vertThree" presStyleCnt="0"/>
      <dgm:spPr/>
    </dgm:pt>
    <dgm:pt modelId="{10CCC381-BD79-4646-8747-E35A614E90EF}" type="pres">
      <dgm:prSet presAssocID="{11B97BCF-C5B0-4039-A913-62DEBC8A39F0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324D70-DE61-4038-9B21-6B8DB9FE8006}" type="pres">
      <dgm:prSet presAssocID="{11B97BCF-C5B0-4039-A913-62DEBC8A39F0}" presName="horzThree" presStyleCnt="0"/>
      <dgm:spPr/>
    </dgm:pt>
    <dgm:pt modelId="{5A34F7AC-94B3-4FBF-B6EA-3C9A7E0C19F6}" type="pres">
      <dgm:prSet presAssocID="{847AC4D9-77FE-4C1F-95E9-E419069138E5}" presName="sibSpaceTwo" presStyleCnt="0"/>
      <dgm:spPr/>
    </dgm:pt>
    <dgm:pt modelId="{5C395067-6859-43AA-92D0-D674584D24DC}" type="pres">
      <dgm:prSet presAssocID="{095AE51E-6D46-4241-A8AD-9F3739D25AA8}" presName="vertTwo" presStyleCnt="0"/>
      <dgm:spPr/>
    </dgm:pt>
    <dgm:pt modelId="{B259DFB1-DFF3-4B9F-9CA6-DBCD680541CB}" type="pres">
      <dgm:prSet presAssocID="{095AE51E-6D46-4241-A8AD-9F3739D25AA8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18E5F9-E009-433D-B4FF-2BE780D37DC3}" type="pres">
      <dgm:prSet presAssocID="{095AE51E-6D46-4241-A8AD-9F3739D25AA8}" presName="parTransTwo" presStyleCnt="0"/>
      <dgm:spPr/>
    </dgm:pt>
    <dgm:pt modelId="{CD17F22E-695D-407A-841E-89D6F74F5C93}" type="pres">
      <dgm:prSet presAssocID="{095AE51E-6D46-4241-A8AD-9F3739D25AA8}" presName="horzTwo" presStyleCnt="0"/>
      <dgm:spPr/>
    </dgm:pt>
    <dgm:pt modelId="{99D38DC5-71CD-41F3-AB81-64D3C6EC3A58}" type="pres">
      <dgm:prSet presAssocID="{C20EFC36-6994-45AA-9782-64169D858056}" presName="vertThree" presStyleCnt="0"/>
      <dgm:spPr/>
    </dgm:pt>
    <dgm:pt modelId="{2EDA6AF4-1CED-4A90-B2ED-A2268CBD0E19}" type="pres">
      <dgm:prSet presAssocID="{C20EFC36-6994-45AA-9782-64169D858056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5397AD-3278-412D-B631-ECFD15CF0DD8}" type="pres">
      <dgm:prSet presAssocID="{C20EFC36-6994-45AA-9782-64169D858056}" presName="horzThree" presStyleCnt="0"/>
      <dgm:spPr/>
    </dgm:pt>
  </dgm:ptLst>
  <dgm:cxnLst>
    <dgm:cxn modelId="{DACD2FBE-374C-4768-BF76-BC0BD59E0906}" srcId="{5045005A-6F4B-40F6-8903-A3A2D6D7038D}" destId="{5680CF3E-802E-4C92-8DDC-15DBEA17DEA2}" srcOrd="0" destOrd="0" parTransId="{29DE4E37-807A-43BD-82BA-21EF1CAD83CB}" sibTransId="{847AC4D9-77FE-4C1F-95E9-E419069138E5}"/>
    <dgm:cxn modelId="{6881C9F4-EB13-4D60-846E-BC6243A2A539}" type="presOf" srcId="{68766094-B60B-4E09-AE27-AC0BFABCAE17}" destId="{5C3BD84C-E5E5-4EB3-AE3D-9195C0EA5357}" srcOrd="0" destOrd="0" presId="urn:microsoft.com/office/officeart/2005/8/layout/hierarchy4"/>
    <dgm:cxn modelId="{52B54EEC-52AA-4FAD-982E-1A074BF2293A}" srcId="{095AE51E-6D46-4241-A8AD-9F3739D25AA8}" destId="{C20EFC36-6994-45AA-9782-64169D858056}" srcOrd="0" destOrd="0" parTransId="{7A12EF0D-759A-4698-AF8C-221757C7F701}" sibTransId="{C0CE9883-8AEC-4871-AE58-F063E2E34C49}"/>
    <dgm:cxn modelId="{CC7977B9-1B3B-4B63-82C1-9631F76AC4D3}" type="presOf" srcId="{11B97BCF-C5B0-4039-A913-62DEBC8A39F0}" destId="{10CCC381-BD79-4646-8747-E35A614E90EF}" srcOrd="0" destOrd="0" presId="urn:microsoft.com/office/officeart/2005/8/layout/hierarchy4"/>
    <dgm:cxn modelId="{1F6F120B-8502-49E7-B5A1-577EF0973404}" type="presOf" srcId="{5680CF3E-802E-4C92-8DDC-15DBEA17DEA2}" destId="{A438A5C0-11D6-4006-A1EA-B4228A9BB776}" srcOrd="0" destOrd="0" presId="urn:microsoft.com/office/officeart/2005/8/layout/hierarchy4"/>
    <dgm:cxn modelId="{5EE3CAA0-9222-4387-A732-FAAECBA04945}" srcId="{5680CF3E-802E-4C92-8DDC-15DBEA17DEA2}" destId="{B89660A0-4D01-4A21-9087-01B9EE747A77}" srcOrd="0" destOrd="0" parTransId="{F18BA3A8-21B5-4DED-A789-D6BD563B9DDF}" sibTransId="{082E9EAF-9ADF-40E7-8A46-29F00FF68A7F}"/>
    <dgm:cxn modelId="{5071E407-22E8-499E-8EF0-83B5B54D1823}" type="presOf" srcId="{095AE51E-6D46-4241-A8AD-9F3739D25AA8}" destId="{B259DFB1-DFF3-4B9F-9CA6-DBCD680541CB}" srcOrd="0" destOrd="0" presId="urn:microsoft.com/office/officeart/2005/8/layout/hierarchy4"/>
    <dgm:cxn modelId="{2F2F296D-757F-4C62-A164-3635893543DE}" srcId="{5045005A-6F4B-40F6-8903-A3A2D6D7038D}" destId="{095AE51E-6D46-4241-A8AD-9F3739D25AA8}" srcOrd="1" destOrd="0" parTransId="{0389F455-D000-4921-B4A0-EA294FB8E410}" sibTransId="{F68975EE-3515-4C57-92EA-9085C755EC82}"/>
    <dgm:cxn modelId="{EB16A888-FAE1-4ABF-9096-A8D7F5ED01DC}" srcId="{68766094-B60B-4E09-AE27-AC0BFABCAE17}" destId="{5045005A-6F4B-40F6-8903-A3A2D6D7038D}" srcOrd="0" destOrd="0" parTransId="{B4475FC8-123D-444D-965E-17777CFDFC3C}" sibTransId="{97CD8F96-0B94-4C16-9E3F-47A09DF2C321}"/>
    <dgm:cxn modelId="{03C3091D-9EEE-401A-8E77-5D1C9E8480E8}" srcId="{5680CF3E-802E-4C92-8DDC-15DBEA17DEA2}" destId="{11B97BCF-C5B0-4039-A913-62DEBC8A39F0}" srcOrd="1" destOrd="0" parTransId="{FC9C7FC9-1384-4516-9351-3E4017565D3E}" sibTransId="{E1F2EA7F-6B6F-4704-B563-F03EEA097C66}"/>
    <dgm:cxn modelId="{D244A8CC-BE0C-43F2-B5B5-6F39DA74CDAD}" type="presOf" srcId="{C20EFC36-6994-45AA-9782-64169D858056}" destId="{2EDA6AF4-1CED-4A90-B2ED-A2268CBD0E19}" srcOrd="0" destOrd="0" presId="urn:microsoft.com/office/officeart/2005/8/layout/hierarchy4"/>
    <dgm:cxn modelId="{0F850E0A-F665-4720-9203-D3D13FADE4CA}" type="presOf" srcId="{B89660A0-4D01-4A21-9087-01B9EE747A77}" destId="{05FAB238-94E0-4170-B9CD-22601604E5A0}" srcOrd="0" destOrd="0" presId="urn:microsoft.com/office/officeart/2005/8/layout/hierarchy4"/>
    <dgm:cxn modelId="{A66F05AD-3A0E-491A-B8BB-EF13E877200C}" type="presOf" srcId="{5045005A-6F4B-40F6-8903-A3A2D6D7038D}" destId="{DAA4BD12-E3D1-4B51-8F6B-D5A5519D2FED}" srcOrd="0" destOrd="0" presId="urn:microsoft.com/office/officeart/2005/8/layout/hierarchy4"/>
    <dgm:cxn modelId="{CC77A48F-2E60-4D7F-ABFF-AF62070D5A1C}" type="presParOf" srcId="{5C3BD84C-E5E5-4EB3-AE3D-9195C0EA5357}" destId="{3E6BE9B1-B1E5-4FE5-9562-00BD94CF7ADE}" srcOrd="0" destOrd="0" presId="urn:microsoft.com/office/officeart/2005/8/layout/hierarchy4"/>
    <dgm:cxn modelId="{D4D5BCE0-E500-4524-A363-8D344249DAC8}" type="presParOf" srcId="{3E6BE9B1-B1E5-4FE5-9562-00BD94CF7ADE}" destId="{DAA4BD12-E3D1-4B51-8F6B-D5A5519D2FED}" srcOrd="0" destOrd="0" presId="urn:microsoft.com/office/officeart/2005/8/layout/hierarchy4"/>
    <dgm:cxn modelId="{37C69003-EF7F-44D1-BEC1-82DC6E23B22D}" type="presParOf" srcId="{3E6BE9B1-B1E5-4FE5-9562-00BD94CF7ADE}" destId="{52EA97DA-DD3C-4E36-889D-D1625C4CC6E0}" srcOrd="1" destOrd="0" presId="urn:microsoft.com/office/officeart/2005/8/layout/hierarchy4"/>
    <dgm:cxn modelId="{9C851F76-5CDE-42DA-B159-CDF4CDD1F53F}" type="presParOf" srcId="{3E6BE9B1-B1E5-4FE5-9562-00BD94CF7ADE}" destId="{AD846A81-33EF-42D2-B1C6-D545CA408819}" srcOrd="2" destOrd="0" presId="urn:microsoft.com/office/officeart/2005/8/layout/hierarchy4"/>
    <dgm:cxn modelId="{A1C457D8-9202-40BA-A0D5-801045287532}" type="presParOf" srcId="{AD846A81-33EF-42D2-B1C6-D545CA408819}" destId="{FF2647FD-EE70-435B-80AD-720D175E0ECB}" srcOrd="0" destOrd="0" presId="urn:microsoft.com/office/officeart/2005/8/layout/hierarchy4"/>
    <dgm:cxn modelId="{343BCC47-12CE-4FF3-ABBC-7CCD7097F92C}" type="presParOf" srcId="{FF2647FD-EE70-435B-80AD-720D175E0ECB}" destId="{A438A5C0-11D6-4006-A1EA-B4228A9BB776}" srcOrd="0" destOrd="0" presId="urn:microsoft.com/office/officeart/2005/8/layout/hierarchy4"/>
    <dgm:cxn modelId="{77691F09-14F7-4CFA-8BD6-AEB7D4A87E32}" type="presParOf" srcId="{FF2647FD-EE70-435B-80AD-720D175E0ECB}" destId="{267FFB23-51DB-4EE4-AAC0-77BA0DD86257}" srcOrd="1" destOrd="0" presId="urn:microsoft.com/office/officeart/2005/8/layout/hierarchy4"/>
    <dgm:cxn modelId="{FE79A844-4E97-47E3-97AF-B2512181723D}" type="presParOf" srcId="{FF2647FD-EE70-435B-80AD-720D175E0ECB}" destId="{6AB54EC6-5561-4A93-A156-4A7037A0B08B}" srcOrd="2" destOrd="0" presId="urn:microsoft.com/office/officeart/2005/8/layout/hierarchy4"/>
    <dgm:cxn modelId="{BDFED028-019B-4841-9E02-B7533303F630}" type="presParOf" srcId="{6AB54EC6-5561-4A93-A156-4A7037A0B08B}" destId="{A70D41B7-2607-48DD-AC2D-BAC2380F8D7A}" srcOrd="0" destOrd="0" presId="urn:microsoft.com/office/officeart/2005/8/layout/hierarchy4"/>
    <dgm:cxn modelId="{D87A2E64-C457-4DA7-ADF2-DA02CEA7E426}" type="presParOf" srcId="{A70D41B7-2607-48DD-AC2D-BAC2380F8D7A}" destId="{05FAB238-94E0-4170-B9CD-22601604E5A0}" srcOrd="0" destOrd="0" presId="urn:microsoft.com/office/officeart/2005/8/layout/hierarchy4"/>
    <dgm:cxn modelId="{05B9538F-6CDC-4194-90B9-9EFC55E0BFBF}" type="presParOf" srcId="{A70D41B7-2607-48DD-AC2D-BAC2380F8D7A}" destId="{B2449392-EA51-4575-8214-8E9A3095F405}" srcOrd="1" destOrd="0" presId="urn:microsoft.com/office/officeart/2005/8/layout/hierarchy4"/>
    <dgm:cxn modelId="{47353187-E912-4839-9D9D-BA2B12811A61}" type="presParOf" srcId="{6AB54EC6-5561-4A93-A156-4A7037A0B08B}" destId="{FCA62DCD-D954-4C4D-9A51-8C5A1C6BD7E0}" srcOrd="1" destOrd="0" presId="urn:microsoft.com/office/officeart/2005/8/layout/hierarchy4"/>
    <dgm:cxn modelId="{13CB1311-4F32-4C7B-B04B-AA588469AF69}" type="presParOf" srcId="{6AB54EC6-5561-4A93-A156-4A7037A0B08B}" destId="{0511F97C-9021-4FC3-8E57-04427605D6DB}" srcOrd="2" destOrd="0" presId="urn:microsoft.com/office/officeart/2005/8/layout/hierarchy4"/>
    <dgm:cxn modelId="{4F5F5844-9646-4804-A0FC-979B77BBD541}" type="presParOf" srcId="{0511F97C-9021-4FC3-8E57-04427605D6DB}" destId="{10CCC381-BD79-4646-8747-E35A614E90EF}" srcOrd="0" destOrd="0" presId="urn:microsoft.com/office/officeart/2005/8/layout/hierarchy4"/>
    <dgm:cxn modelId="{EA2E70A3-162C-4341-90E9-D3EF553C7275}" type="presParOf" srcId="{0511F97C-9021-4FC3-8E57-04427605D6DB}" destId="{3C324D70-DE61-4038-9B21-6B8DB9FE8006}" srcOrd="1" destOrd="0" presId="urn:microsoft.com/office/officeart/2005/8/layout/hierarchy4"/>
    <dgm:cxn modelId="{4EC1871C-74CE-48DC-92BE-0F39A9641591}" type="presParOf" srcId="{AD846A81-33EF-42D2-B1C6-D545CA408819}" destId="{5A34F7AC-94B3-4FBF-B6EA-3C9A7E0C19F6}" srcOrd="1" destOrd="0" presId="urn:microsoft.com/office/officeart/2005/8/layout/hierarchy4"/>
    <dgm:cxn modelId="{B7FE17C3-8AE9-4619-9740-642CBD7188D5}" type="presParOf" srcId="{AD846A81-33EF-42D2-B1C6-D545CA408819}" destId="{5C395067-6859-43AA-92D0-D674584D24DC}" srcOrd="2" destOrd="0" presId="urn:microsoft.com/office/officeart/2005/8/layout/hierarchy4"/>
    <dgm:cxn modelId="{4017BE1D-35E2-40AB-928D-2DB43658A3C5}" type="presParOf" srcId="{5C395067-6859-43AA-92D0-D674584D24DC}" destId="{B259DFB1-DFF3-4B9F-9CA6-DBCD680541CB}" srcOrd="0" destOrd="0" presId="urn:microsoft.com/office/officeart/2005/8/layout/hierarchy4"/>
    <dgm:cxn modelId="{478F6155-7BD3-45FF-9550-0A1FBD9D7589}" type="presParOf" srcId="{5C395067-6859-43AA-92D0-D674584D24DC}" destId="{6E18E5F9-E009-433D-B4FF-2BE780D37DC3}" srcOrd="1" destOrd="0" presId="urn:microsoft.com/office/officeart/2005/8/layout/hierarchy4"/>
    <dgm:cxn modelId="{0C4D37C7-09FF-42B1-9DA5-6FFB0E4F7F1E}" type="presParOf" srcId="{5C395067-6859-43AA-92D0-D674584D24DC}" destId="{CD17F22E-695D-407A-841E-89D6F74F5C93}" srcOrd="2" destOrd="0" presId="urn:microsoft.com/office/officeart/2005/8/layout/hierarchy4"/>
    <dgm:cxn modelId="{B87F52AD-15E7-4C06-8A22-03F225D456A2}" type="presParOf" srcId="{CD17F22E-695D-407A-841E-89D6F74F5C93}" destId="{99D38DC5-71CD-41F3-AB81-64D3C6EC3A58}" srcOrd="0" destOrd="0" presId="urn:microsoft.com/office/officeart/2005/8/layout/hierarchy4"/>
    <dgm:cxn modelId="{34C3E396-5F29-4E3B-B416-F4C440C9747A}" type="presParOf" srcId="{99D38DC5-71CD-41F3-AB81-64D3C6EC3A58}" destId="{2EDA6AF4-1CED-4A90-B2ED-A2268CBD0E19}" srcOrd="0" destOrd="0" presId="urn:microsoft.com/office/officeart/2005/8/layout/hierarchy4"/>
    <dgm:cxn modelId="{1A286F4F-B3A8-4386-B76B-755B1EA7C469}" type="presParOf" srcId="{99D38DC5-71CD-41F3-AB81-64D3C6EC3A58}" destId="{C35397AD-3278-412D-B631-ECFD15CF0DD8}" srcOrd="1" destOrd="0" presId="urn:microsoft.com/office/officeart/2005/8/layout/hierarchy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672BE9-62C0-4C44-AD31-42B3FD511EBE}" type="doc">
      <dgm:prSet loTypeId="urn:microsoft.com/office/officeart/2005/8/layout/hList7" loCatId="list" qsTypeId="urn:microsoft.com/office/officeart/2005/8/quickstyle/simple1" qsCatId="simple" csTypeId="urn:microsoft.com/office/officeart/2005/8/colors/accent2_2" csCatId="accent2" phldr="1"/>
      <dgm:spPr/>
    </dgm:pt>
    <dgm:pt modelId="{23CA9A11-8C4A-4637-B953-F3088F5B2FEB}">
      <dgm:prSet phldrT="[Texto]"/>
      <dgm:spPr/>
      <dgm:t>
        <a:bodyPr/>
        <a:lstStyle/>
        <a:p>
          <a:r>
            <a:rPr lang="es-ES" dirty="0" smtClean="0"/>
            <a:t>Comité de Empresa</a:t>
          </a:r>
          <a:endParaRPr lang="es-ES" dirty="0"/>
        </a:p>
      </dgm:t>
    </dgm:pt>
    <dgm:pt modelId="{4852B73B-70E2-4A01-8D29-85764CA9FDCE}" type="parTrans" cxnId="{190E5C16-B68B-44F8-B399-47DF1FB65604}">
      <dgm:prSet/>
      <dgm:spPr/>
    </dgm:pt>
    <dgm:pt modelId="{B57FB767-98E0-4AE2-A397-8566B2CD04EC}" type="sibTrans" cxnId="{190E5C16-B68B-44F8-B399-47DF1FB65604}">
      <dgm:prSet/>
      <dgm:spPr/>
    </dgm:pt>
    <dgm:pt modelId="{907CF469-6B3D-46A5-8357-E0F0BAEA2437}">
      <dgm:prSet phldrT="[Texto]"/>
      <dgm:spPr/>
      <dgm:t>
        <a:bodyPr/>
        <a:lstStyle/>
        <a:p>
          <a:r>
            <a:rPr lang="es-ES" dirty="0" smtClean="0"/>
            <a:t>Delegados de Personal</a:t>
          </a:r>
          <a:endParaRPr lang="es-ES" dirty="0"/>
        </a:p>
      </dgm:t>
    </dgm:pt>
    <dgm:pt modelId="{50C75728-E10A-44F6-B913-CAE9A8FD4FC7}" type="parTrans" cxnId="{77EE9DA3-7888-4CA9-A454-24335A6CC479}">
      <dgm:prSet/>
      <dgm:spPr/>
    </dgm:pt>
    <dgm:pt modelId="{01454072-5584-4720-9D54-9CD12D9F5CB6}" type="sibTrans" cxnId="{77EE9DA3-7888-4CA9-A454-24335A6CC479}">
      <dgm:prSet/>
      <dgm:spPr/>
    </dgm:pt>
    <dgm:pt modelId="{65520762-8880-4D23-AC3D-9E99EFA7A3DB}" type="pres">
      <dgm:prSet presAssocID="{29672BE9-62C0-4C44-AD31-42B3FD511EBE}" presName="Name0" presStyleCnt="0">
        <dgm:presLayoutVars>
          <dgm:dir/>
          <dgm:resizeHandles val="exact"/>
        </dgm:presLayoutVars>
      </dgm:prSet>
      <dgm:spPr/>
    </dgm:pt>
    <dgm:pt modelId="{E8A56772-45F7-4EED-8247-EFE015AEC3A3}" type="pres">
      <dgm:prSet presAssocID="{29672BE9-62C0-4C44-AD31-42B3FD511EBE}" presName="fgShape" presStyleLbl="fgShp" presStyleIdx="0" presStyleCnt="1"/>
      <dgm:spPr/>
    </dgm:pt>
    <dgm:pt modelId="{8004A4B2-63C3-467F-9DB7-FFAC52FDD959}" type="pres">
      <dgm:prSet presAssocID="{29672BE9-62C0-4C44-AD31-42B3FD511EBE}" presName="linComp" presStyleCnt="0"/>
      <dgm:spPr/>
    </dgm:pt>
    <dgm:pt modelId="{5A9B1C2F-9141-4CF3-A954-73B18B4CC4D3}" type="pres">
      <dgm:prSet presAssocID="{23CA9A11-8C4A-4637-B953-F3088F5B2FEB}" presName="compNode" presStyleCnt="0"/>
      <dgm:spPr/>
    </dgm:pt>
    <dgm:pt modelId="{32905797-DDC6-4D5E-8400-BAE7BDA2550F}" type="pres">
      <dgm:prSet presAssocID="{23CA9A11-8C4A-4637-B953-F3088F5B2FEB}" presName="bkgdShape" presStyleLbl="node1" presStyleIdx="0" presStyleCnt="2"/>
      <dgm:spPr/>
      <dgm:t>
        <a:bodyPr/>
        <a:lstStyle/>
        <a:p>
          <a:endParaRPr lang="es-ES"/>
        </a:p>
      </dgm:t>
    </dgm:pt>
    <dgm:pt modelId="{3AB44166-CFAE-4742-B5CD-3339716C4D91}" type="pres">
      <dgm:prSet presAssocID="{23CA9A11-8C4A-4637-B953-F3088F5B2FEB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9884FC-A547-4AF8-9E9F-70EE3F53E379}" type="pres">
      <dgm:prSet presAssocID="{23CA9A11-8C4A-4637-B953-F3088F5B2FEB}" presName="invisiNode" presStyleLbl="node1" presStyleIdx="0" presStyleCnt="2"/>
      <dgm:spPr/>
    </dgm:pt>
    <dgm:pt modelId="{79081764-8E10-4BA8-99EF-DD85CEEAD9C2}" type="pres">
      <dgm:prSet presAssocID="{23CA9A11-8C4A-4637-B953-F3088F5B2FEB}" presName="imagNode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6DB8FA8-C318-4FE9-B384-E9E52F388C4E}" type="pres">
      <dgm:prSet presAssocID="{B57FB767-98E0-4AE2-A397-8566B2CD04EC}" presName="sibTrans" presStyleLbl="sibTrans2D1" presStyleIdx="0" presStyleCnt="0"/>
      <dgm:spPr/>
    </dgm:pt>
    <dgm:pt modelId="{11DB9357-9DA4-4978-8998-6410825A8B8E}" type="pres">
      <dgm:prSet presAssocID="{907CF469-6B3D-46A5-8357-E0F0BAEA2437}" presName="compNode" presStyleCnt="0"/>
      <dgm:spPr/>
    </dgm:pt>
    <dgm:pt modelId="{3E7BD193-C2C6-47D9-9751-A41921D413EB}" type="pres">
      <dgm:prSet presAssocID="{907CF469-6B3D-46A5-8357-E0F0BAEA2437}" presName="bkgdShape" presStyleLbl="node1" presStyleIdx="1" presStyleCnt="2"/>
      <dgm:spPr/>
      <dgm:t>
        <a:bodyPr/>
        <a:lstStyle/>
        <a:p>
          <a:endParaRPr lang="es-ES"/>
        </a:p>
      </dgm:t>
    </dgm:pt>
    <dgm:pt modelId="{B95D2E93-7EBC-4F45-ADD5-FAD99EA4A25A}" type="pres">
      <dgm:prSet presAssocID="{907CF469-6B3D-46A5-8357-E0F0BAEA2437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8D2DF2-C32D-46B7-98E9-E29CB9F26595}" type="pres">
      <dgm:prSet presAssocID="{907CF469-6B3D-46A5-8357-E0F0BAEA2437}" presName="invisiNode" presStyleLbl="node1" presStyleIdx="1" presStyleCnt="2"/>
      <dgm:spPr/>
    </dgm:pt>
    <dgm:pt modelId="{A0CCF5A9-D12C-4CAD-9663-CCACA20AF89D}" type="pres">
      <dgm:prSet presAssocID="{907CF469-6B3D-46A5-8357-E0F0BAEA2437}" presName="imagNode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839E0067-65A0-4CBC-8EB5-9D17E1E51067}" type="presOf" srcId="{907CF469-6B3D-46A5-8357-E0F0BAEA2437}" destId="{B95D2E93-7EBC-4F45-ADD5-FAD99EA4A25A}" srcOrd="1" destOrd="0" presId="urn:microsoft.com/office/officeart/2005/8/layout/hList7"/>
    <dgm:cxn modelId="{77EE9DA3-7888-4CA9-A454-24335A6CC479}" srcId="{29672BE9-62C0-4C44-AD31-42B3FD511EBE}" destId="{907CF469-6B3D-46A5-8357-E0F0BAEA2437}" srcOrd="1" destOrd="0" parTransId="{50C75728-E10A-44F6-B913-CAE9A8FD4FC7}" sibTransId="{01454072-5584-4720-9D54-9CD12D9F5CB6}"/>
    <dgm:cxn modelId="{032D5677-C0E3-4456-93C6-03639B7823BE}" type="presOf" srcId="{B57FB767-98E0-4AE2-A397-8566B2CD04EC}" destId="{96DB8FA8-C318-4FE9-B384-E9E52F388C4E}" srcOrd="0" destOrd="0" presId="urn:microsoft.com/office/officeart/2005/8/layout/hList7"/>
    <dgm:cxn modelId="{E1E2FA7C-D0E0-4FAD-98C4-924A95C06095}" type="presOf" srcId="{23CA9A11-8C4A-4637-B953-F3088F5B2FEB}" destId="{32905797-DDC6-4D5E-8400-BAE7BDA2550F}" srcOrd="0" destOrd="0" presId="urn:microsoft.com/office/officeart/2005/8/layout/hList7"/>
    <dgm:cxn modelId="{67E8CDBB-86FB-412B-84FF-9141893EB675}" type="presOf" srcId="{907CF469-6B3D-46A5-8357-E0F0BAEA2437}" destId="{3E7BD193-C2C6-47D9-9751-A41921D413EB}" srcOrd="0" destOrd="0" presId="urn:microsoft.com/office/officeart/2005/8/layout/hList7"/>
    <dgm:cxn modelId="{190E5C16-B68B-44F8-B399-47DF1FB65604}" srcId="{29672BE9-62C0-4C44-AD31-42B3FD511EBE}" destId="{23CA9A11-8C4A-4637-B953-F3088F5B2FEB}" srcOrd="0" destOrd="0" parTransId="{4852B73B-70E2-4A01-8D29-85764CA9FDCE}" sibTransId="{B57FB767-98E0-4AE2-A397-8566B2CD04EC}"/>
    <dgm:cxn modelId="{BA8595A3-917A-4C66-8590-6A7FF31BB816}" type="presOf" srcId="{23CA9A11-8C4A-4637-B953-F3088F5B2FEB}" destId="{3AB44166-CFAE-4742-B5CD-3339716C4D91}" srcOrd="1" destOrd="0" presId="urn:microsoft.com/office/officeart/2005/8/layout/hList7"/>
    <dgm:cxn modelId="{D8C852AB-77B4-4445-AB89-8B9DBA0DA9D7}" type="presOf" srcId="{29672BE9-62C0-4C44-AD31-42B3FD511EBE}" destId="{65520762-8880-4D23-AC3D-9E99EFA7A3DB}" srcOrd="0" destOrd="0" presId="urn:microsoft.com/office/officeart/2005/8/layout/hList7"/>
    <dgm:cxn modelId="{4ABCC7DD-6AC3-4065-9533-B5FCAA505B7A}" type="presParOf" srcId="{65520762-8880-4D23-AC3D-9E99EFA7A3DB}" destId="{E8A56772-45F7-4EED-8247-EFE015AEC3A3}" srcOrd="0" destOrd="0" presId="urn:microsoft.com/office/officeart/2005/8/layout/hList7"/>
    <dgm:cxn modelId="{EB8AD913-1C0F-48AF-9A64-5FEEE2620446}" type="presParOf" srcId="{65520762-8880-4D23-AC3D-9E99EFA7A3DB}" destId="{8004A4B2-63C3-467F-9DB7-FFAC52FDD959}" srcOrd="1" destOrd="0" presId="urn:microsoft.com/office/officeart/2005/8/layout/hList7"/>
    <dgm:cxn modelId="{FCBDA595-EABC-4C34-B73A-EC75578E867F}" type="presParOf" srcId="{8004A4B2-63C3-467F-9DB7-FFAC52FDD959}" destId="{5A9B1C2F-9141-4CF3-A954-73B18B4CC4D3}" srcOrd="0" destOrd="0" presId="urn:microsoft.com/office/officeart/2005/8/layout/hList7"/>
    <dgm:cxn modelId="{7CD4F162-D43B-4228-89A7-32C951C626EF}" type="presParOf" srcId="{5A9B1C2F-9141-4CF3-A954-73B18B4CC4D3}" destId="{32905797-DDC6-4D5E-8400-BAE7BDA2550F}" srcOrd="0" destOrd="0" presId="urn:microsoft.com/office/officeart/2005/8/layout/hList7"/>
    <dgm:cxn modelId="{1D9BE472-D56B-458E-8AC6-1B627A7FFF94}" type="presParOf" srcId="{5A9B1C2F-9141-4CF3-A954-73B18B4CC4D3}" destId="{3AB44166-CFAE-4742-B5CD-3339716C4D91}" srcOrd="1" destOrd="0" presId="urn:microsoft.com/office/officeart/2005/8/layout/hList7"/>
    <dgm:cxn modelId="{30623105-00DE-4300-BA81-9F1F277B9505}" type="presParOf" srcId="{5A9B1C2F-9141-4CF3-A954-73B18B4CC4D3}" destId="{5B9884FC-A547-4AF8-9E9F-70EE3F53E379}" srcOrd="2" destOrd="0" presId="urn:microsoft.com/office/officeart/2005/8/layout/hList7"/>
    <dgm:cxn modelId="{D5FB9A56-BD43-464B-A0D8-58797E568C15}" type="presParOf" srcId="{5A9B1C2F-9141-4CF3-A954-73B18B4CC4D3}" destId="{79081764-8E10-4BA8-99EF-DD85CEEAD9C2}" srcOrd="3" destOrd="0" presId="urn:microsoft.com/office/officeart/2005/8/layout/hList7"/>
    <dgm:cxn modelId="{61F9968D-CB72-4F2F-B82A-DCDAE39EEE66}" type="presParOf" srcId="{8004A4B2-63C3-467F-9DB7-FFAC52FDD959}" destId="{96DB8FA8-C318-4FE9-B384-E9E52F388C4E}" srcOrd="1" destOrd="0" presId="urn:microsoft.com/office/officeart/2005/8/layout/hList7"/>
    <dgm:cxn modelId="{64186A4B-0EBB-4CF7-B2E5-E43F113BE164}" type="presParOf" srcId="{8004A4B2-63C3-467F-9DB7-FFAC52FDD959}" destId="{11DB9357-9DA4-4978-8998-6410825A8B8E}" srcOrd="2" destOrd="0" presId="urn:microsoft.com/office/officeart/2005/8/layout/hList7"/>
    <dgm:cxn modelId="{3A8DE687-5442-43F5-8328-EE1F0B3AEB94}" type="presParOf" srcId="{11DB9357-9DA4-4978-8998-6410825A8B8E}" destId="{3E7BD193-C2C6-47D9-9751-A41921D413EB}" srcOrd="0" destOrd="0" presId="urn:microsoft.com/office/officeart/2005/8/layout/hList7"/>
    <dgm:cxn modelId="{A9897D76-C46E-4068-BE48-BCFBD3832EAE}" type="presParOf" srcId="{11DB9357-9DA4-4978-8998-6410825A8B8E}" destId="{B95D2E93-7EBC-4F45-ADD5-FAD99EA4A25A}" srcOrd="1" destOrd="0" presId="urn:microsoft.com/office/officeart/2005/8/layout/hList7"/>
    <dgm:cxn modelId="{CFD7438F-6852-4786-8294-AB47545BC50D}" type="presParOf" srcId="{11DB9357-9DA4-4978-8998-6410825A8B8E}" destId="{A68D2DF2-C32D-46B7-98E9-E29CB9F26595}" srcOrd="2" destOrd="0" presId="urn:microsoft.com/office/officeart/2005/8/layout/hList7"/>
    <dgm:cxn modelId="{B8B0C537-0FAC-4947-AFE6-DDD87A57FA40}" type="presParOf" srcId="{11DB9357-9DA4-4978-8998-6410825A8B8E}" destId="{A0CCF5A9-D12C-4CAD-9663-CCACA20AF89D}" srcOrd="3" destOrd="0" presId="urn:microsoft.com/office/officeart/2005/8/layout/hList7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58BCBA-D38F-461B-8113-072743329982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0B9FBC49-BE95-457D-9300-E2E9C049812A}">
      <dgm:prSet phldrT="[Texto]" custT="1"/>
      <dgm:spPr/>
      <dgm:t>
        <a:bodyPr/>
        <a:lstStyle/>
        <a:p>
          <a:r>
            <a:rPr lang="es-ES" sz="1800" dirty="0" smtClean="0"/>
            <a:t>Representan a los trabajadores en los centros de trabajo con más de 10 y menos de 50</a:t>
          </a:r>
          <a:r>
            <a:rPr lang="es-ES" sz="1800" dirty="0" smtClean="0">
              <a:solidFill>
                <a:srgbClr val="FF0000"/>
              </a:solidFill>
            </a:rPr>
            <a:t>*</a:t>
          </a:r>
          <a:r>
            <a:rPr lang="es-ES" sz="1800" dirty="0" smtClean="0">
              <a:solidFill>
                <a:schemeClr val="tx1"/>
              </a:solidFill>
            </a:rPr>
            <a:t>.</a:t>
          </a:r>
          <a:endParaRPr lang="es-ES" sz="1800" dirty="0">
            <a:solidFill>
              <a:schemeClr val="tx1"/>
            </a:solidFill>
          </a:endParaRPr>
        </a:p>
      </dgm:t>
    </dgm:pt>
    <dgm:pt modelId="{A514C356-8FEA-4890-8ED7-A9886BB7BEF6}" type="parTrans" cxnId="{EEB57E70-1153-4BE2-8092-4580BC88965A}">
      <dgm:prSet/>
      <dgm:spPr/>
      <dgm:t>
        <a:bodyPr/>
        <a:lstStyle/>
        <a:p>
          <a:endParaRPr lang="es-ES" sz="2000"/>
        </a:p>
      </dgm:t>
    </dgm:pt>
    <dgm:pt modelId="{50C2B45A-810F-48FF-9CCF-4EF36712A223}" type="sibTrans" cxnId="{EEB57E70-1153-4BE2-8092-4580BC88965A}">
      <dgm:prSet/>
      <dgm:spPr/>
      <dgm:t>
        <a:bodyPr/>
        <a:lstStyle/>
        <a:p>
          <a:endParaRPr lang="es-ES" sz="2000"/>
        </a:p>
      </dgm:t>
    </dgm:pt>
    <dgm:pt modelId="{165AFAF5-49D3-4469-8F9E-050D4D4EC55A}">
      <dgm:prSet phldrT="[Texto]" custT="1"/>
      <dgm:spPr/>
      <dgm:t>
        <a:bodyPr/>
        <a:lstStyle/>
        <a:p>
          <a:r>
            <a:rPr lang="es-ES" sz="1800" dirty="0" smtClean="0"/>
            <a:t>Tienen las mismas funciones que el Comité de Empresa.</a:t>
          </a:r>
          <a:endParaRPr lang="es-ES" sz="1800" dirty="0"/>
        </a:p>
      </dgm:t>
    </dgm:pt>
    <dgm:pt modelId="{CE9DF9EB-9F22-4F48-84AB-3DDCC4DB8C82}" type="parTrans" cxnId="{C866A493-F997-47B3-8D7B-8C0B9AA052C0}">
      <dgm:prSet/>
      <dgm:spPr/>
      <dgm:t>
        <a:bodyPr/>
        <a:lstStyle/>
        <a:p>
          <a:endParaRPr lang="es-ES" sz="2000"/>
        </a:p>
      </dgm:t>
    </dgm:pt>
    <dgm:pt modelId="{DFD6FA05-669C-4F7E-BBBC-85C18852777D}" type="sibTrans" cxnId="{C866A493-F997-47B3-8D7B-8C0B9AA052C0}">
      <dgm:prSet/>
      <dgm:spPr/>
      <dgm:t>
        <a:bodyPr/>
        <a:lstStyle/>
        <a:p>
          <a:endParaRPr lang="es-ES" sz="2000"/>
        </a:p>
      </dgm:t>
    </dgm:pt>
    <dgm:pt modelId="{FF567C72-DCA6-4E86-ADD1-03C4D4BD0EC3}">
      <dgm:prSet phldrT="[Texto]" custT="1"/>
      <dgm:spPr/>
      <dgm:t>
        <a:bodyPr/>
        <a:lstStyle/>
        <a:p>
          <a:r>
            <a:rPr lang="es-ES" sz="1800" dirty="0" smtClean="0"/>
            <a:t>No se pueden unir distintos centros con plantilla insuficiente para formar uno.</a:t>
          </a:r>
          <a:endParaRPr lang="es-ES" sz="1800" dirty="0"/>
        </a:p>
      </dgm:t>
    </dgm:pt>
    <dgm:pt modelId="{8623E420-ECDC-43E1-AE6C-8643A1D4AB6F}" type="parTrans" cxnId="{17EC7E48-1175-4B2A-B8A5-2A3FAB91D3E7}">
      <dgm:prSet/>
      <dgm:spPr/>
      <dgm:t>
        <a:bodyPr/>
        <a:lstStyle/>
        <a:p>
          <a:endParaRPr lang="es-ES" sz="2000"/>
        </a:p>
      </dgm:t>
    </dgm:pt>
    <dgm:pt modelId="{2BEB8646-1B7D-42AD-B9FB-AD2254F08E72}" type="sibTrans" cxnId="{17EC7E48-1175-4B2A-B8A5-2A3FAB91D3E7}">
      <dgm:prSet/>
      <dgm:spPr/>
      <dgm:t>
        <a:bodyPr/>
        <a:lstStyle/>
        <a:p>
          <a:endParaRPr lang="es-ES" sz="2000"/>
        </a:p>
      </dgm:t>
    </dgm:pt>
    <dgm:pt modelId="{EF728771-1F05-43F2-B319-D0D38517B0F9}" type="pres">
      <dgm:prSet presAssocID="{5E58BCBA-D38F-461B-8113-072743329982}" presName="compositeShape" presStyleCnt="0">
        <dgm:presLayoutVars>
          <dgm:chMax val="7"/>
          <dgm:dir/>
          <dgm:resizeHandles val="exact"/>
        </dgm:presLayoutVars>
      </dgm:prSet>
      <dgm:spPr/>
    </dgm:pt>
    <dgm:pt modelId="{93C28DD4-70F6-485F-81F6-D144DE8B240F}" type="pres">
      <dgm:prSet presAssocID="{0B9FBC49-BE95-457D-9300-E2E9C049812A}" presName="circ1" presStyleLbl="vennNode1" presStyleIdx="0" presStyleCnt="3"/>
      <dgm:spPr/>
      <dgm:t>
        <a:bodyPr/>
        <a:lstStyle/>
        <a:p>
          <a:endParaRPr lang="es-ES"/>
        </a:p>
      </dgm:t>
    </dgm:pt>
    <dgm:pt modelId="{06D62F75-E2F4-4518-A55D-A72292D245FF}" type="pres">
      <dgm:prSet presAssocID="{0B9FBC49-BE95-457D-9300-E2E9C049812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57125F-6005-4BD4-B9C3-E6A954D311A9}" type="pres">
      <dgm:prSet presAssocID="{165AFAF5-49D3-4469-8F9E-050D4D4EC55A}" presName="circ2" presStyleLbl="vennNode1" presStyleIdx="1" presStyleCnt="3"/>
      <dgm:spPr/>
      <dgm:t>
        <a:bodyPr/>
        <a:lstStyle/>
        <a:p>
          <a:endParaRPr lang="es-ES"/>
        </a:p>
      </dgm:t>
    </dgm:pt>
    <dgm:pt modelId="{6279AEEE-C119-4C79-BA77-6EEEB076219C}" type="pres">
      <dgm:prSet presAssocID="{165AFAF5-49D3-4469-8F9E-050D4D4EC55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AAFF88-0C59-45C6-B254-CA990CB86B5A}" type="pres">
      <dgm:prSet presAssocID="{FF567C72-DCA6-4E86-ADD1-03C4D4BD0EC3}" presName="circ3" presStyleLbl="vennNode1" presStyleIdx="2" presStyleCnt="3"/>
      <dgm:spPr/>
      <dgm:t>
        <a:bodyPr/>
        <a:lstStyle/>
        <a:p>
          <a:endParaRPr lang="es-ES"/>
        </a:p>
      </dgm:t>
    </dgm:pt>
    <dgm:pt modelId="{9A842FCB-B6D0-4607-8618-53AD485E7187}" type="pres">
      <dgm:prSet presAssocID="{FF567C72-DCA6-4E86-ADD1-03C4D4BD0EC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C842A35-DB0A-42A3-ADA6-D7BABB17C18D}" type="presOf" srcId="{FF567C72-DCA6-4E86-ADD1-03C4D4BD0EC3}" destId="{B3AAFF88-0C59-45C6-B254-CA990CB86B5A}" srcOrd="0" destOrd="0" presId="urn:microsoft.com/office/officeart/2005/8/layout/venn1"/>
    <dgm:cxn modelId="{7C73C3BF-478F-45AC-8192-9CBF900902AB}" type="presOf" srcId="{5E58BCBA-D38F-461B-8113-072743329982}" destId="{EF728771-1F05-43F2-B319-D0D38517B0F9}" srcOrd="0" destOrd="0" presId="urn:microsoft.com/office/officeart/2005/8/layout/venn1"/>
    <dgm:cxn modelId="{88B89282-64D2-467D-9F3E-1E416BE0BAA4}" type="presOf" srcId="{0B9FBC49-BE95-457D-9300-E2E9C049812A}" destId="{06D62F75-E2F4-4518-A55D-A72292D245FF}" srcOrd="1" destOrd="0" presId="urn:microsoft.com/office/officeart/2005/8/layout/venn1"/>
    <dgm:cxn modelId="{C866A493-F997-47B3-8D7B-8C0B9AA052C0}" srcId="{5E58BCBA-D38F-461B-8113-072743329982}" destId="{165AFAF5-49D3-4469-8F9E-050D4D4EC55A}" srcOrd="1" destOrd="0" parTransId="{CE9DF9EB-9F22-4F48-84AB-3DDCC4DB8C82}" sibTransId="{DFD6FA05-669C-4F7E-BBBC-85C18852777D}"/>
    <dgm:cxn modelId="{E37EC477-CFAA-4727-9D31-81D8B245F879}" type="presOf" srcId="{FF567C72-DCA6-4E86-ADD1-03C4D4BD0EC3}" destId="{9A842FCB-B6D0-4607-8618-53AD485E7187}" srcOrd="1" destOrd="0" presId="urn:microsoft.com/office/officeart/2005/8/layout/venn1"/>
    <dgm:cxn modelId="{EEB57E70-1153-4BE2-8092-4580BC88965A}" srcId="{5E58BCBA-D38F-461B-8113-072743329982}" destId="{0B9FBC49-BE95-457D-9300-E2E9C049812A}" srcOrd="0" destOrd="0" parTransId="{A514C356-8FEA-4890-8ED7-A9886BB7BEF6}" sibTransId="{50C2B45A-810F-48FF-9CCF-4EF36712A223}"/>
    <dgm:cxn modelId="{9916608A-F5B7-4D9E-8EDB-6A57AA77D78A}" type="presOf" srcId="{165AFAF5-49D3-4469-8F9E-050D4D4EC55A}" destId="{6279AEEE-C119-4C79-BA77-6EEEB076219C}" srcOrd="1" destOrd="0" presId="urn:microsoft.com/office/officeart/2005/8/layout/venn1"/>
    <dgm:cxn modelId="{96600AFA-02D8-40D9-95D4-BD2285767709}" type="presOf" srcId="{0B9FBC49-BE95-457D-9300-E2E9C049812A}" destId="{93C28DD4-70F6-485F-81F6-D144DE8B240F}" srcOrd="0" destOrd="0" presId="urn:microsoft.com/office/officeart/2005/8/layout/venn1"/>
    <dgm:cxn modelId="{17EC7E48-1175-4B2A-B8A5-2A3FAB91D3E7}" srcId="{5E58BCBA-D38F-461B-8113-072743329982}" destId="{FF567C72-DCA6-4E86-ADD1-03C4D4BD0EC3}" srcOrd="2" destOrd="0" parTransId="{8623E420-ECDC-43E1-AE6C-8643A1D4AB6F}" sibTransId="{2BEB8646-1B7D-42AD-B9FB-AD2254F08E72}"/>
    <dgm:cxn modelId="{F6ADC2BB-A4D1-4971-A65F-C9E8AEE0D9E3}" type="presOf" srcId="{165AFAF5-49D3-4469-8F9E-050D4D4EC55A}" destId="{8557125F-6005-4BD4-B9C3-E6A954D311A9}" srcOrd="0" destOrd="0" presId="urn:microsoft.com/office/officeart/2005/8/layout/venn1"/>
    <dgm:cxn modelId="{BE90416A-970A-40C2-BFA3-6C07C6E624E3}" type="presParOf" srcId="{EF728771-1F05-43F2-B319-D0D38517B0F9}" destId="{93C28DD4-70F6-485F-81F6-D144DE8B240F}" srcOrd="0" destOrd="0" presId="urn:microsoft.com/office/officeart/2005/8/layout/venn1"/>
    <dgm:cxn modelId="{AB6DEEE1-60DE-4DCE-95E4-A83CF8F91FBB}" type="presParOf" srcId="{EF728771-1F05-43F2-B319-D0D38517B0F9}" destId="{06D62F75-E2F4-4518-A55D-A72292D245FF}" srcOrd="1" destOrd="0" presId="urn:microsoft.com/office/officeart/2005/8/layout/venn1"/>
    <dgm:cxn modelId="{9115C1FC-7F09-4081-A804-7674A8168FB9}" type="presParOf" srcId="{EF728771-1F05-43F2-B319-D0D38517B0F9}" destId="{8557125F-6005-4BD4-B9C3-E6A954D311A9}" srcOrd="2" destOrd="0" presId="urn:microsoft.com/office/officeart/2005/8/layout/venn1"/>
    <dgm:cxn modelId="{B3D00184-4ADB-4BB2-9662-3B15FF676774}" type="presParOf" srcId="{EF728771-1F05-43F2-B319-D0D38517B0F9}" destId="{6279AEEE-C119-4C79-BA77-6EEEB076219C}" srcOrd="3" destOrd="0" presId="urn:microsoft.com/office/officeart/2005/8/layout/venn1"/>
    <dgm:cxn modelId="{2A625C21-3898-4B44-809D-6ACE0BF85F03}" type="presParOf" srcId="{EF728771-1F05-43F2-B319-D0D38517B0F9}" destId="{B3AAFF88-0C59-45C6-B254-CA990CB86B5A}" srcOrd="4" destOrd="0" presId="urn:microsoft.com/office/officeart/2005/8/layout/venn1"/>
    <dgm:cxn modelId="{F761B74D-9F06-46C1-82C7-59EDAF418E3B}" type="presParOf" srcId="{EF728771-1F05-43F2-B319-D0D38517B0F9}" destId="{9A842FCB-B6D0-4607-8618-53AD485E7187}" srcOrd="5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28C104-9944-443A-98D8-AB5B1444C42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23E13DF-E473-481F-8BA7-0F9F9AD8F7C9}">
      <dgm:prSet phldrT="[Texto]" custT="1"/>
      <dgm:spPr/>
      <dgm:t>
        <a:bodyPr/>
        <a:lstStyle/>
        <a:p>
          <a:r>
            <a:rPr lang="es-ES" sz="1800" dirty="0" smtClean="0">
              <a:solidFill>
                <a:srgbClr val="FF0000"/>
              </a:solidFill>
            </a:rPr>
            <a:t>*</a:t>
          </a:r>
          <a:r>
            <a:rPr lang="es-ES" sz="1800" dirty="0" smtClean="0"/>
            <a:t>Centros de 6 a 10 trabajadores: </a:t>
          </a:r>
          <a:r>
            <a:rPr lang="es-ES" sz="1800" b="1" u="sng" dirty="0" smtClean="0"/>
            <a:t>podrán</a:t>
          </a:r>
          <a:r>
            <a:rPr lang="es-ES" sz="1800" dirty="0" smtClean="0"/>
            <a:t> </a:t>
          </a:r>
          <a:r>
            <a:rPr lang="es-ES" sz="1800" u="sng" dirty="0" smtClean="0"/>
            <a:t>elegir 1 Delegado de Personal</a:t>
          </a:r>
          <a:endParaRPr lang="es-ES" sz="1800" u="sng" dirty="0"/>
        </a:p>
      </dgm:t>
    </dgm:pt>
    <dgm:pt modelId="{2BDDDD88-06FB-4700-BD48-C2186EC89AD9}" type="parTrans" cxnId="{9A06CC2C-0759-4C70-BC25-80C884EEC891}">
      <dgm:prSet/>
      <dgm:spPr/>
      <dgm:t>
        <a:bodyPr/>
        <a:lstStyle/>
        <a:p>
          <a:endParaRPr lang="es-ES"/>
        </a:p>
      </dgm:t>
    </dgm:pt>
    <dgm:pt modelId="{DE7B2C8F-3A23-4AE0-BA9C-0135BE7DF749}" type="sibTrans" cxnId="{9A06CC2C-0759-4C70-BC25-80C884EEC891}">
      <dgm:prSet/>
      <dgm:spPr/>
      <dgm:t>
        <a:bodyPr/>
        <a:lstStyle/>
        <a:p>
          <a:endParaRPr lang="es-ES"/>
        </a:p>
      </dgm:t>
    </dgm:pt>
    <dgm:pt modelId="{E0995A49-9545-4F70-8886-0B08A466B9BC}">
      <dgm:prSet phldrT="[Texto]" custT="1"/>
      <dgm:spPr/>
      <dgm:t>
        <a:bodyPr/>
        <a:lstStyle/>
        <a:p>
          <a:r>
            <a:rPr lang="es-ES" sz="1800" dirty="0" smtClean="0"/>
            <a:t>Centros de 10 trabajadores hasta 30: elegirán </a:t>
          </a:r>
          <a:r>
            <a:rPr lang="es-ES" sz="1800" b="1" u="sng" dirty="0" smtClean="0"/>
            <a:t>1</a:t>
          </a:r>
          <a:r>
            <a:rPr lang="es-ES" sz="1800" u="sng" dirty="0" smtClean="0"/>
            <a:t> Delegado de Personal</a:t>
          </a:r>
          <a:endParaRPr lang="es-ES" sz="1800" u="sng" dirty="0"/>
        </a:p>
      </dgm:t>
    </dgm:pt>
    <dgm:pt modelId="{2C47D723-5751-47FF-9FA3-916A949F0D8A}" type="parTrans" cxnId="{51FD0DDD-C31A-433A-A756-25502BCCD6B8}">
      <dgm:prSet/>
      <dgm:spPr/>
      <dgm:t>
        <a:bodyPr/>
        <a:lstStyle/>
        <a:p>
          <a:endParaRPr lang="es-ES"/>
        </a:p>
      </dgm:t>
    </dgm:pt>
    <dgm:pt modelId="{CF6C7929-B5BB-48C4-97D3-CAE282C3D485}" type="sibTrans" cxnId="{51FD0DDD-C31A-433A-A756-25502BCCD6B8}">
      <dgm:prSet/>
      <dgm:spPr/>
      <dgm:t>
        <a:bodyPr/>
        <a:lstStyle/>
        <a:p>
          <a:endParaRPr lang="es-ES"/>
        </a:p>
      </dgm:t>
    </dgm:pt>
    <dgm:pt modelId="{32FD8310-1795-4291-847E-B71342AA3162}">
      <dgm:prSet phldrT="[Texto]" custT="1"/>
      <dgm:spPr/>
      <dgm:t>
        <a:bodyPr/>
        <a:lstStyle/>
        <a:p>
          <a:r>
            <a:rPr lang="es-ES" sz="1800" dirty="0" smtClean="0"/>
            <a:t>Centro de 31 a 49 trabajadores: elegirán </a:t>
          </a:r>
          <a:r>
            <a:rPr lang="es-ES" sz="1800" b="1" u="sng" dirty="0" smtClean="0"/>
            <a:t>3</a:t>
          </a:r>
          <a:r>
            <a:rPr lang="es-ES" sz="1800" u="sng" dirty="0" smtClean="0"/>
            <a:t> Delegados de Personal</a:t>
          </a:r>
          <a:endParaRPr lang="es-ES" sz="1800" u="sng" dirty="0"/>
        </a:p>
      </dgm:t>
    </dgm:pt>
    <dgm:pt modelId="{2DCA36AF-223C-4B1C-9918-6FCED2C9C91B}" type="parTrans" cxnId="{64C7504A-03B3-45A7-8D2F-9F850F0BD7AE}">
      <dgm:prSet/>
      <dgm:spPr/>
      <dgm:t>
        <a:bodyPr/>
        <a:lstStyle/>
        <a:p>
          <a:endParaRPr lang="es-ES"/>
        </a:p>
      </dgm:t>
    </dgm:pt>
    <dgm:pt modelId="{27D70931-3EE1-4F8C-9F77-8A17AD13A4FC}" type="sibTrans" cxnId="{64C7504A-03B3-45A7-8D2F-9F850F0BD7AE}">
      <dgm:prSet/>
      <dgm:spPr/>
      <dgm:t>
        <a:bodyPr/>
        <a:lstStyle/>
        <a:p>
          <a:endParaRPr lang="es-ES"/>
        </a:p>
      </dgm:t>
    </dgm:pt>
    <dgm:pt modelId="{7EC3440C-A18F-4061-ACC2-F4CE57F49426}" type="pres">
      <dgm:prSet presAssocID="{3A28C104-9944-443A-98D8-AB5B1444C42A}" presName="arrowDiagram" presStyleCnt="0">
        <dgm:presLayoutVars>
          <dgm:chMax val="5"/>
          <dgm:dir/>
          <dgm:resizeHandles val="exact"/>
        </dgm:presLayoutVars>
      </dgm:prSet>
      <dgm:spPr/>
    </dgm:pt>
    <dgm:pt modelId="{58481791-2821-4651-94E3-C3640B974924}" type="pres">
      <dgm:prSet presAssocID="{3A28C104-9944-443A-98D8-AB5B1444C42A}" presName="arrow" presStyleLbl="bgShp" presStyleIdx="0" presStyleCnt="1"/>
      <dgm:spPr/>
    </dgm:pt>
    <dgm:pt modelId="{4A1988D1-8CCB-4D96-8B8F-A6CC0B1D26B3}" type="pres">
      <dgm:prSet presAssocID="{3A28C104-9944-443A-98D8-AB5B1444C42A}" presName="arrowDiagram3" presStyleCnt="0"/>
      <dgm:spPr/>
    </dgm:pt>
    <dgm:pt modelId="{7BC74532-F55E-4875-AFB8-941B6D6B9274}" type="pres">
      <dgm:prSet presAssocID="{823E13DF-E473-481F-8BA7-0F9F9AD8F7C9}" presName="bullet3a" presStyleLbl="node1" presStyleIdx="0" presStyleCnt="3"/>
      <dgm:spPr/>
    </dgm:pt>
    <dgm:pt modelId="{648E532F-DF60-42D8-8C56-0A132006452D}" type="pres">
      <dgm:prSet presAssocID="{823E13DF-E473-481F-8BA7-0F9F9AD8F7C9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08BCC8-0620-40C0-8753-FFBAA8DEA763}" type="pres">
      <dgm:prSet presAssocID="{E0995A49-9545-4F70-8886-0B08A466B9BC}" presName="bullet3b" presStyleLbl="node1" presStyleIdx="1" presStyleCnt="3"/>
      <dgm:spPr/>
    </dgm:pt>
    <dgm:pt modelId="{2891ED9A-E0B3-4F68-B93B-3D670D55E311}" type="pres">
      <dgm:prSet presAssocID="{E0995A49-9545-4F70-8886-0B08A466B9BC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DA8C29-F2C5-4E8A-BFFB-C4FAEBF2BC4D}" type="pres">
      <dgm:prSet presAssocID="{32FD8310-1795-4291-847E-B71342AA3162}" presName="bullet3c" presStyleLbl="node1" presStyleIdx="2" presStyleCnt="3"/>
      <dgm:spPr/>
    </dgm:pt>
    <dgm:pt modelId="{F5214077-96B7-4938-BD3F-C21753A70E71}" type="pres">
      <dgm:prSet presAssocID="{32FD8310-1795-4291-847E-B71342AA3162}" presName="textBox3c" presStyleLbl="revTx" presStyleIdx="2" presStyleCnt="3" custScaleX="1077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7741D80-97EA-4252-9CA8-15DA4163C91E}" type="presOf" srcId="{E0995A49-9545-4F70-8886-0B08A466B9BC}" destId="{2891ED9A-E0B3-4F68-B93B-3D670D55E311}" srcOrd="0" destOrd="0" presId="urn:microsoft.com/office/officeart/2005/8/layout/arrow2"/>
    <dgm:cxn modelId="{51FD0DDD-C31A-433A-A756-25502BCCD6B8}" srcId="{3A28C104-9944-443A-98D8-AB5B1444C42A}" destId="{E0995A49-9545-4F70-8886-0B08A466B9BC}" srcOrd="1" destOrd="0" parTransId="{2C47D723-5751-47FF-9FA3-916A949F0D8A}" sibTransId="{CF6C7929-B5BB-48C4-97D3-CAE282C3D485}"/>
    <dgm:cxn modelId="{61D96527-EB42-43D2-AEF2-9C84DCF0CE29}" type="presOf" srcId="{3A28C104-9944-443A-98D8-AB5B1444C42A}" destId="{7EC3440C-A18F-4061-ACC2-F4CE57F49426}" srcOrd="0" destOrd="0" presId="urn:microsoft.com/office/officeart/2005/8/layout/arrow2"/>
    <dgm:cxn modelId="{9A06CC2C-0759-4C70-BC25-80C884EEC891}" srcId="{3A28C104-9944-443A-98D8-AB5B1444C42A}" destId="{823E13DF-E473-481F-8BA7-0F9F9AD8F7C9}" srcOrd="0" destOrd="0" parTransId="{2BDDDD88-06FB-4700-BD48-C2186EC89AD9}" sibTransId="{DE7B2C8F-3A23-4AE0-BA9C-0135BE7DF749}"/>
    <dgm:cxn modelId="{64C7504A-03B3-45A7-8D2F-9F850F0BD7AE}" srcId="{3A28C104-9944-443A-98D8-AB5B1444C42A}" destId="{32FD8310-1795-4291-847E-B71342AA3162}" srcOrd="2" destOrd="0" parTransId="{2DCA36AF-223C-4B1C-9918-6FCED2C9C91B}" sibTransId="{27D70931-3EE1-4F8C-9F77-8A17AD13A4FC}"/>
    <dgm:cxn modelId="{68D517C3-A810-4581-B751-AE315B3BF0ED}" type="presOf" srcId="{32FD8310-1795-4291-847E-B71342AA3162}" destId="{F5214077-96B7-4938-BD3F-C21753A70E71}" srcOrd="0" destOrd="0" presId="urn:microsoft.com/office/officeart/2005/8/layout/arrow2"/>
    <dgm:cxn modelId="{2E4BFFD7-2156-4EA3-B633-9DB6D18482E4}" type="presOf" srcId="{823E13DF-E473-481F-8BA7-0F9F9AD8F7C9}" destId="{648E532F-DF60-42D8-8C56-0A132006452D}" srcOrd="0" destOrd="0" presId="urn:microsoft.com/office/officeart/2005/8/layout/arrow2"/>
    <dgm:cxn modelId="{BB3FBE42-1A14-4A19-B266-6490EC5085B8}" type="presParOf" srcId="{7EC3440C-A18F-4061-ACC2-F4CE57F49426}" destId="{58481791-2821-4651-94E3-C3640B974924}" srcOrd="0" destOrd="0" presId="urn:microsoft.com/office/officeart/2005/8/layout/arrow2"/>
    <dgm:cxn modelId="{415EE14A-B27C-49EB-896C-45E754F88BCB}" type="presParOf" srcId="{7EC3440C-A18F-4061-ACC2-F4CE57F49426}" destId="{4A1988D1-8CCB-4D96-8B8F-A6CC0B1D26B3}" srcOrd="1" destOrd="0" presId="urn:microsoft.com/office/officeart/2005/8/layout/arrow2"/>
    <dgm:cxn modelId="{577F04F7-0800-4D6B-9B2F-9517230CE61D}" type="presParOf" srcId="{4A1988D1-8CCB-4D96-8B8F-A6CC0B1D26B3}" destId="{7BC74532-F55E-4875-AFB8-941B6D6B9274}" srcOrd="0" destOrd="0" presId="urn:microsoft.com/office/officeart/2005/8/layout/arrow2"/>
    <dgm:cxn modelId="{1DADEC0B-19CE-45CF-83A8-733FA45ED90A}" type="presParOf" srcId="{4A1988D1-8CCB-4D96-8B8F-A6CC0B1D26B3}" destId="{648E532F-DF60-42D8-8C56-0A132006452D}" srcOrd="1" destOrd="0" presId="urn:microsoft.com/office/officeart/2005/8/layout/arrow2"/>
    <dgm:cxn modelId="{78E35EA1-0B7A-48C0-8E92-FD985C50A65D}" type="presParOf" srcId="{4A1988D1-8CCB-4D96-8B8F-A6CC0B1D26B3}" destId="{0E08BCC8-0620-40C0-8753-FFBAA8DEA763}" srcOrd="2" destOrd="0" presId="urn:microsoft.com/office/officeart/2005/8/layout/arrow2"/>
    <dgm:cxn modelId="{7756D008-E5E1-47D5-99D4-318CFABA4DB4}" type="presParOf" srcId="{4A1988D1-8CCB-4D96-8B8F-A6CC0B1D26B3}" destId="{2891ED9A-E0B3-4F68-B93B-3D670D55E311}" srcOrd="3" destOrd="0" presId="urn:microsoft.com/office/officeart/2005/8/layout/arrow2"/>
    <dgm:cxn modelId="{3380A3C8-1ED2-4F20-AAD2-21DF07FF115B}" type="presParOf" srcId="{4A1988D1-8CCB-4D96-8B8F-A6CC0B1D26B3}" destId="{22DA8C29-F2C5-4E8A-BFFB-C4FAEBF2BC4D}" srcOrd="4" destOrd="0" presId="urn:microsoft.com/office/officeart/2005/8/layout/arrow2"/>
    <dgm:cxn modelId="{43C642B2-2738-4A06-986D-F233D262F08D}" type="presParOf" srcId="{4A1988D1-8CCB-4D96-8B8F-A6CC0B1D26B3}" destId="{F5214077-96B7-4938-BD3F-C21753A70E71}" srcOrd="5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8F2C841-DB75-48C6-9696-1C6EBD966190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5BD002BB-05DC-463B-B180-A946DCD25F92}">
      <dgm:prSet phldrT="[Texto]"/>
      <dgm:spPr/>
      <dgm:t>
        <a:bodyPr/>
        <a:lstStyle/>
        <a:p>
          <a:r>
            <a:rPr lang="es-ES" b="1" dirty="0" smtClean="0"/>
            <a:t>¿Qué?</a:t>
          </a:r>
          <a:endParaRPr lang="es-ES" b="1" dirty="0"/>
        </a:p>
      </dgm:t>
    </dgm:pt>
    <dgm:pt modelId="{6831269C-1E2D-45A8-96DA-C2EA225A7D26}" type="parTrans" cxnId="{9769ECE2-B34C-4B52-B356-CF8025768F12}">
      <dgm:prSet/>
      <dgm:spPr/>
      <dgm:t>
        <a:bodyPr/>
        <a:lstStyle/>
        <a:p>
          <a:endParaRPr lang="es-ES"/>
        </a:p>
      </dgm:t>
    </dgm:pt>
    <dgm:pt modelId="{8067CF9A-EC18-46C8-A0C9-E5D784187884}" type="sibTrans" cxnId="{9769ECE2-B34C-4B52-B356-CF8025768F12}">
      <dgm:prSet/>
      <dgm:spPr/>
      <dgm:t>
        <a:bodyPr/>
        <a:lstStyle/>
        <a:p>
          <a:endParaRPr lang="es-ES"/>
        </a:p>
      </dgm:t>
    </dgm:pt>
    <dgm:pt modelId="{11ABEA5A-6D6F-4B24-B298-332E74724FA8}">
      <dgm:prSet phldrT="[Texto]"/>
      <dgm:spPr/>
      <dgm:t>
        <a:bodyPr/>
        <a:lstStyle/>
        <a:p>
          <a:r>
            <a:rPr lang="es-ES" dirty="0" smtClean="0"/>
            <a:t>Órgano representativo y colegiado del conjunto de los trabajadores</a:t>
          </a:r>
          <a:endParaRPr lang="es-ES" dirty="0"/>
        </a:p>
      </dgm:t>
    </dgm:pt>
    <dgm:pt modelId="{9453301E-5B6F-4231-B8CA-7CEE8DA01883}" type="parTrans" cxnId="{AC78E4A0-41AA-495C-BB22-BCFF4A065B48}">
      <dgm:prSet/>
      <dgm:spPr/>
      <dgm:t>
        <a:bodyPr/>
        <a:lstStyle/>
        <a:p>
          <a:endParaRPr lang="es-ES"/>
        </a:p>
      </dgm:t>
    </dgm:pt>
    <dgm:pt modelId="{AF14B30E-A57B-477B-8BE8-206571920306}" type="sibTrans" cxnId="{AC78E4A0-41AA-495C-BB22-BCFF4A065B48}">
      <dgm:prSet/>
      <dgm:spPr/>
      <dgm:t>
        <a:bodyPr/>
        <a:lstStyle/>
        <a:p>
          <a:endParaRPr lang="es-ES"/>
        </a:p>
      </dgm:t>
    </dgm:pt>
    <dgm:pt modelId="{852EA839-13F6-4DA0-9B04-232E9AEEC97B}">
      <dgm:prSet phldrT="[Texto]"/>
      <dgm:spPr/>
      <dgm:t>
        <a:bodyPr/>
        <a:lstStyle/>
        <a:p>
          <a:r>
            <a:rPr lang="es-ES" b="1" dirty="0" smtClean="0"/>
            <a:t>¿Para qué?</a:t>
          </a:r>
          <a:endParaRPr lang="es-ES" b="1" dirty="0"/>
        </a:p>
      </dgm:t>
    </dgm:pt>
    <dgm:pt modelId="{4B45F3BE-77F6-4D36-ADF2-41A083377A0C}" type="parTrans" cxnId="{8B488055-D6AA-428A-8F79-5333C4C52F98}">
      <dgm:prSet/>
      <dgm:spPr/>
      <dgm:t>
        <a:bodyPr/>
        <a:lstStyle/>
        <a:p>
          <a:endParaRPr lang="es-ES"/>
        </a:p>
      </dgm:t>
    </dgm:pt>
    <dgm:pt modelId="{676AA9D9-C43A-4CBF-9564-24EA77D3CC99}" type="sibTrans" cxnId="{8B488055-D6AA-428A-8F79-5333C4C52F98}">
      <dgm:prSet/>
      <dgm:spPr/>
      <dgm:t>
        <a:bodyPr/>
        <a:lstStyle/>
        <a:p>
          <a:endParaRPr lang="es-ES"/>
        </a:p>
      </dgm:t>
    </dgm:pt>
    <dgm:pt modelId="{838F81F4-2325-4732-8DD7-5689FE83A828}">
      <dgm:prSet phldrT="[Texto]"/>
      <dgm:spPr/>
      <dgm:t>
        <a:bodyPr/>
        <a:lstStyle/>
        <a:p>
          <a:r>
            <a:rPr lang="es-ES" dirty="0" smtClean="0"/>
            <a:t>Para la defensa de los intereses laborales de los mismos</a:t>
          </a:r>
          <a:endParaRPr lang="es-ES" dirty="0"/>
        </a:p>
      </dgm:t>
    </dgm:pt>
    <dgm:pt modelId="{EC26BE71-00C0-43B7-BD27-C0A5CB9FE4D3}" type="parTrans" cxnId="{8D3B1C8D-11F1-4503-9CAE-9C57BF29077C}">
      <dgm:prSet/>
      <dgm:spPr/>
      <dgm:t>
        <a:bodyPr/>
        <a:lstStyle/>
        <a:p>
          <a:endParaRPr lang="es-ES"/>
        </a:p>
      </dgm:t>
    </dgm:pt>
    <dgm:pt modelId="{813587A5-3766-43DA-B0F2-4F6DA5C05A72}" type="sibTrans" cxnId="{8D3B1C8D-11F1-4503-9CAE-9C57BF29077C}">
      <dgm:prSet/>
      <dgm:spPr/>
      <dgm:t>
        <a:bodyPr/>
        <a:lstStyle/>
        <a:p>
          <a:endParaRPr lang="es-ES"/>
        </a:p>
      </dgm:t>
    </dgm:pt>
    <dgm:pt modelId="{E7C04E6F-A6CE-4990-BF52-2EAB28F7079C}">
      <dgm:prSet phldrT="[Texto]"/>
      <dgm:spPr/>
      <dgm:t>
        <a:bodyPr/>
        <a:lstStyle/>
        <a:p>
          <a:r>
            <a:rPr lang="es-ES" b="1" dirty="0" smtClean="0"/>
            <a:t>¿Cuántos?</a:t>
          </a:r>
          <a:endParaRPr lang="es-ES" b="1" dirty="0"/>
        </a:p>
      </dgm:t>
    </dgm:pt>
    <dgm:pt modelId="{45B724FB-249E-47B0-ABDF-7243AD961EC4}" type="parTrans" cxnId="{65E14787-F385-4DFE-8B80-FDBEC91E8FDB}">
      <dgm:prSet/>
      <dgm:spPr/>
      <dgm:t>
        <a:bodyPr/>
        <a:lstStyle/>
        <a:p>
          <a:endParaRPr lang="es-ES"/>
        </a:p>
      </dgm:t>
    </dgm:pt>
    <dgm:pt modelId="{56B7C6D6-C103-4C49-8197-B99687422D29}" type="sibTrans" cxnId="{65E14787-F385-4DFE-8B80-FDBEC91E8FDB}">
      <dgm:prSet/>
      <dgm:spPr/>
      <dgm:t>
        <a:bodyPr/>
        <a:lstStyle/>
        <a:p>
          <a:endParaRPr lang="es-ES"/>
        </a:p>
      </dgm:t>
    </dgm:pt>
    <dgm:pt modelId="{4ABC9F90-2BF9-4714-A944-AF1718914F4D}">
      <dgm:prSet phldrT="[Texto]"/>
      <dgm:spPr/>
      <dgm:t>
        <a:bodyPr/>
        <a:lstStyle/>
        <a:p>
          <a:r>
            <a:rPr lang="es-ES" dirty="0" smtClean="0"/>
            <a:t>Se constituirá uno por centro de trabajo cuyo censo sea superior a 50 trabajadores*</a:t>
          </a:r>
          <a:endParaRPr lang="es-ES" dirty="0"/>
        </a:p>
      </dgm:t>
    </dgm:pt>
    <dgm:pt modelId="{FBBA14E1-6655-4A8E-A158-AF10727019D6}" type="parTrans" cxnId="{14BEB50A-C333-4C12-8B4F-C04F9B8942FB}">
      <dgm:prSet/>
      <dgm:spPr/>
      <dgm:t>
        <a:bodyPr/>
        <a:lstStyle/>
        <a:p>
          <a:endParaRPr lang="es-ES"/>
        </a:p>
      </dgm:t>
    </dgm:pt>
    <dgm:pt modelId="{44854648-DBA8-4D18-B204-3709E80386E3}" type="sibTrans" cxnId="{14BEB50A-C333-4C12-8B4F-C04F9B8942FB}">
      <dgm:prSet/>
      <dgm:spPr/>
      <dgm:t>
        <a:bodyPr/>
        <a:lstStyle/>
        <a:p>
          <a:endParaRPr lang="es-ES"/>
        </a:p>
      </dgm:t>
    </dgm:pt>
    <dgm:pt modelId="{A1A78D0F-4CFE-47A7-900E-8DA91D645C9F}" type="pres">
      <dgm:prSet presAssocID="{38F2C841-DB75-48C6-9696-1C6EBD96619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C2CC683-7EBF-45BE-AB58-17E9E0DB5908}" type="pres">
      <dgm:prSet presAssocID="{5BD002BB-05DC-463B-B180-A946DCD25F9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4D8493-E512-45C9-B301-D6BCAB1C8690}" type="pres">
      <dgm:prSet presAssocID="{8067CF9A-EC18-46C8-A0C9-E5D784187884}" presName="sibTrans" presStyleCnt="0"/>
      <dgm:spPr/>
    </dgm:pt>
    <dgm:pt modelId="{E4CB9E53-839A-4A98-8822-1EBB1C57D123}" type="pres">
      <dgm:prSet presAssocID="{852EA839-13F6-4DA0-9B04-232E9AEEC97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8A6BC8-F46E-4375-9F28-6033C282331C}" type="pres">
      <dgm:prSet presAssocID="{676AA9D9-C43A-4CBF-9564-24EA77D3CC99}" presName="sibTrans" presStyleCnt="0"/>
      <dgm:spPr/>
    </dgm:pt>
    <dgm:pt modelId="{725FF7D8-7E59-45E2-B4F7-EEB17788B19F}" type="pres">
      <dgm:prSet presAssocID="{E7C04E6F-A6CE-4990-BF52-2EAB28F7079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16A9A3E-690F-4E99-83A0-EA64A4E2899C}" type="presOf" srcId="{5BD002BB-05DC-463B-B180-A946DCD25F92}" destId="{EC2CC683-7EBF-45BE-AB58-17E9E0DB5908}" srcOrd="0" destOrd="0" presId="urn:microsoft.com/office/officeart/2005/8/layout/hList6"/>
    <dgm:cxn modelId="{8D3B1C8D-11F1-4503-9CAE-9C57BF29077C}" srcId="{852EA839-13F6-4DA0-9B04-232E9AEEC97B}" destId="{838F81F4-2325-4732-8DD7-5689FE83A828}" srcOrd="0" destOrd="0" parTransId="{EC26BE71-00C0-43B7-BD27-C0A5CB9FE4D3}" sibTransId="{813587A5-3766-43DA-B0F2-4F6DA5C05A72}"/>
    <dgm:cxn modelId="{DEE841F5-A9D1-4E96-9D47-927EA25D6003}" type="presOf" srcId="{4ABC9F90-2BF9-4714-A944-AF1718914F4D}" destId="{725FF7D8-7E59-45E2-B4F7-EEB17788B19F}" srcOrd="0" destOrd="1" presId="urn:microsoft.com/office/officeart/2005/8/layout/hList6"/>
    <dgm:cxn modelId="{E452ACEE-148A-49C4-84C2-CDCE508C1A97}" type="presOf" srcId="{838F81F4-2325-4732-8DD7-5689FE83A828}" destId="{E4CB9E53-839A-4A98-8822-1EBB1C57D123}" srcOrd="0" destOrd="1" presId="urn:microsoft.com/office/officeart/2005/8/layout/hList6"/>
    <dgm:cxn modelId="{AC78E4A0-41AA-495C-BB22-BCFF4A065B48}" srcId="{5BD002BB-05DC-463B-B180-A946DCD25F92}" destId="{11ABEA5A-6D6F-4B24-B298-332E74724FA8}" srcOrd="0" destOrd="0" parTransId="{9453301E-5B6F-4231-B8CA-7CEE8DA01883}" sibTransId="{AF14B30E-A57B-477B-8BE8-206571920306}"/>
    <dgm:cxn modelId="{27F533A8-67E0-4B49-8AF1-EE80305506CA}" type="presOf" srcId="{11ABEA5A-6D6F-4B24-B298-332E74724FA8}" destId="{EC2CC683-7EBF-45BE-AB58-17E9E0DB5908}" srcOrd="0" destOrd="1" presId="urn:microsoft.com/office/officeart/2005/8/layout/hList6"/>
    <dgm:cxn modelId="{791F8FE2-5DDE-46C5-B92F-1274AA51361F}" type="presOf" srcId="{38F2C841-DB75-48C6-9696-1C6EBD966190}" destId="{A1A78D0F-4CFE-47A7-900E-8DA91D645C9F}" srcOrd="0" destOrd="0" presId="urn:microsoft.com/office/officeart/2005/8/layout/hList6"/>
    <dgm:cxn modelId="{7998F0FA-023A-4860-BF01-13D093E44C06}" type="presOf" srcId="{E7C04E6F-A6CE-4990-BF52-2EAB28F7079C}" destId="{725FF7D8-7E59-45E2-B4F7-EEB17788B19F}" srcOrd="0" destOrd="0" presId="urn:microsoft.com/office/officeart/2005/8/layout/hList6"/>
    <dgm:cxn modelId="{8B488055-D6AA-428A-8F79-5333C4C52F98}" srcId="{38F2C841-DB75-48C6-9696-1C6EBD966190}" destId="{852EA839-13F6-4DA0-9B04-232E9AEEC97B}" srcOrd="1" destOrd="0" parTransId="{4B45F3BE-77F6-4D36-ADF2-41A083377A0C}" sibTransId="{676AA9D9-C43A-4CBF-9564-24EA77D3CC99}"/>
    <dgm:cxn modelId="{65E14787-F385-4DFE-8B80-FDBEC91E8FDB}" srcId="{38F2C841-DB75-48C6-9696-1C6EBD966190}" destId="{E7C04E6F-A6CE-4990-BF52-2EAB28F7079C}" srcOrd="2" destOrd="0" parTransId="{45B724FB-249E-47B0-ABDF-7243AD961EC4}" sibTransId="{56B7C6D6-C103-4C49-8197-B99687422D29}"/>
    <dgm:cxn modelId="{14BEB50A-C333-4C12-8B4F-C04F9B8942FB}" srcId="{E7C04E6F-A6CE-4990-BF52-2EAB28F7079C}" destId="{4ABC9F90-2BF9-4714-A944-AF1718914F4D}" srcOrd="0" destOrd="0" parTransId="{FBBA14E1-6655-4A8E-A158-AF10727019D6}" sibTransId="{44854648-DBA8-4D18-B204-3709E80386E3}"/>
    <dgm:cxn modelId="{9769ECE2-B34C-4B52-B356-CF8025768F12}" srcId="{38F2C841-DB75-48C6-9696-1C6EBD966190}" destId="{5BD002BB-05DC-463B-B180-A946DCD25F92}" srcOrd="0" destOrd="0" parTransId="{6831269C-1E2D-45A8-96DA-C2EA225A7D26}" sibTransId="{8067CF9A-EC18-46C8-A0C9-E5D784187884}"/>
    <dgm:cxn modelId="{81C0B107-3B56-4643-96B2-DA80FCCB9592}" type="presOf" srcId="{852EA839-13F6-4DA0-9B04-232E9AEEC97B}" destId="{E4CB9E53-839A-4A98-8822-1EBB1C57D123}" srcOrd="0" destOrd="0" presId="urn:microsoft.com/office/officeart/2005/8/layout/hList6"/>
    <dgm:cxn modelId="{53D0F013-0CB0-45AA-BDC8-3733BDA64B80}" type="presParOf" srcId="{A1A78D0F-4CFE-47A7-900E-8DA91D645C9F}" destId="{EC2CC683-7EBF-45BE-AB58-17E9E0DB5908}" srcOrd="0" destOrd="0" presId="urn:microsoft.com/office/officeart/2005/8/layout/hList6"/>
    <dgm:cxn modelId="{44E0761A-6C69-418B-912F-2B05375AA4C6}" type="presParOf" srcId="{A1A78D0F-4CFE-47A7-900E-8DA91D645C9F}" destId="{774D8493-E512-45C9-B301-D6BCAB1C8690}" srcOrd="1" destOrd="0" presId="urn:microsoft.com/office/officeart/2005/8/layout/hList6"/>
    <dgm:cxn modelId="{0B8678F7-8C21-475F-9DE4-2C6469427210}" type="presParOf" srcId="{A1A78D0F-4CFE-47A7-900E-8DA91D645C9F}" destId="{E4CB9E53-839A-4A98-8822-1EBB1C57D123}" srcOrd="2" destOrd="0" presId="urn:microsoft.com/office/officeart/2005/8/layout/hList6"/>
    <dgm:cxn modelId="{97DCA34E-FC98-40E8-9EAD-6911BDD092A0}" type="presParOf" srcId="{A1A78D0F-4CFE-47A7-900E-8DA91D645C9F}" destId="{588A6BC8-F46E-4375-9F28-6033C282331C}" srcOrd="3" destOrd="0" presId="urn:microsoft.com/office/officeart/2005/8/layout/hList6"/>
    <dgm:cxn modelId="{12B5CD5A-6FB1-4E6D-9EBB-EF6D008C9BE9}" type="presParOf" srcId="{A1A78D0F-4CFE-47A7-900E-8DA91D645C9F}" destId="{725FF7D8-7E59-45E2-B4F7-EEB17788B19F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140540E-9E8E-4C64-A583-DBAB20992F5E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ES"/>
        </a:p>
      </dgm:t>
    </dgm:pt>
    <dgm:pt modelId="{8448AAD0-1136-4F29-A3D1-8C85A3824B2A}">
      <dgm:prSet phldrT="[Texto]"/>
      <dgm:spPr/>
      <dgm:t>
        <a:bodyPr/>
        <a:lstStyle/>
        <a:p>
          <a:r>
            <a:rPr lang="es-ES" dirty="0" smtClean="0"/>
            <a:t>Mandato</a:t>
          </a:r>
          <a:endParaRPr lang="es-ES" dirty="0"/>
        </a:p>
      </dgm:t>
    </dgm:pt>
    <dgm:pt modelId="{0646F027-D1A9-401E-A7FA-00D0525769C2}" type="parTrans" cxnId="{98901078-283C-465C-AD14-58AC98CDB97D}">
      <dgm:prSet/>
      <dgm:spPr/>
      <dgm:t>
        <a:bodyPr/>
        <a:lstStyle/>
        <a:p>
          <a:endParaRPr lang="es-ES"/>
        </a:p>
      </dgm:t>
    </dgm:pt>
    <dgm:pt modelId="{68F448DA-9F09-420C-94A8-447199F92E09}" type="sibTrans" cxnId="{98901078-283C-465C-AD14-58AC98CDB97D}">
      <dgm:prSet/>
      <dgm:spPr/>
      <dgm:t>
        <a:bodyPr/>
        <a:lstStyle/>
        <a:p>
          <a:endParaRPr lang="es-ES"/>
        </a:p>
      </dgm:t>
    </dgm:pt>
    <dgm:pt modelId="{E98CC569-A944-4E7B-BC86-F6FE25A652B7}">
      <dgm:prSet phldrT="[Texto]" custT="1"/>
      <dgm:spPr/>
      <dgm:t>
        <a:bodyPr/>
        <a:lstStyle/>
        <a:p>
          <a:r>
            <a:rPr lang="es-ES" sz="1600" dirty="0" smtClean="0"/>
            <a:t>La duración del mandato de ambos órganos será de 4 años. Art. 67.3 ET</a:t>
          </a:r>
          <a:endParaRPr lang="es-ES" sz="1600" dirty="0"/>
        </a:p>
      </dgm:t>
    </dgm:pt>
    <dgm:pt modelId="{6C9C3F87-4AD2-4AD2-A5FD-18EB9D62EF96}" type="parTrans" cxnId="{031E158B-51ED-41A5-8AE7-325DD778210F}">
      <dgm:prSet/>
      <dgm:spPr/>
      <dgm:t>
        <a:bodyPr/>
        <a:lstStyle/>
        <a:p>
          <a:endParaRPr lang="es-ES"/>
        </a:p>
      </dgm:t>
    </dgm:pt>
    <dgm:pt modelId="{183CB080-471D-46F5-8213-1E6C8E046480}" type="sibTrans" cxnId="{031E158B-51ED-41A5-8AE7-325DD778210F}">
      <dgm:prSet/>
      <dgm:spPr/>
      <dgm:t>
        <a:bodyPr/>
        <a:lstStyle/>
        <a:p>
          <a:endParaRPr lang="es-ES"/>
        </a:p>
      </dgm:t>
    </dgm:pt>
    <dgm:pt modelId="{4BC61B2F-B525-4B12-B7CA-FEBADCAA1E09}">
      <dgm:prSet phldrT="[Texto]" custT="1"/>
      <dgm:spPr/>
      <dgm:t>
        <a:bodyPr/>
        <a:lstStyle/>
        <a:p>
          <a:r>
            <a:rPr lang="es-ES" sz="1600" dirty="0" smtClean="0"/>
            <a:t>Revocables mediante asamblea convocada al efecto</a:t>
          </a:r>
          <a:endParaRPr lang="es-ES" sz="1600" dirty="0"/>
        </a:p>
      </dgm:t>
    </dgm:pt>
    <dgm:pt modelId="{5E44B732-213D-497F-973E-6C398D2D2911}" type="parTrans" cxnId="{8C9EBC2A-B68A-45A2-AFF7-014EDAE25C81}">
      <dgm:prSet/>
      <dgm:spPr/>
      <dgm:t>
        <a:bodyPr/>
        <a:lstStyle/>
        <a:p>
          <a:endParaRPr lang="es-ES"/>
        </a:p>
      </dgm:t>
    </dgm:pt>
    <dgm:pt modelId="{909FBB16-13D1-4438-B7FB-733B6CFC444F}" type="sibTrans" cxnId="{8C9EBC2A-B68A-45A2-AFF7-014EDAE25C81}">
      <dgm:prSet/>
      <dgm:spPr/>
      <dgm:t>
        <a:bodyPr/>
        <a:lstStyle/>
        <a:p>
          <a:endParaRPr lang="es-ES"/>
        </a:p>
      </dgm:t>
    </dgm:pt>
    <dgm:pt modelId="{63517D99-EC2F-4937-BEE8-A85F3D1CFEBB}">
      <dgm:prSet phldrT="[Texto]"/>
      <dgm:spPr/>
      <dgm:t>
        <a:bodyPr/>
        <a:lstStyle/>
        <a:p>
          <a:r>
            <a:rPr lang="es-ES" dirty="0" smtClean="0"/>
            <a:t>Funcionamiento</a:t>
          </a:r>
          <a:endParaRPr lang="es-ES" dirty="0"/>
        </a:p>
      </dgm:t>
    </dgm:pt>
    <dgm:pt modelId="{3693D8B7-EB00-4A55-B8E4-50F1B48E4735}" type="parTrans" cxnId="{C5F1A4F9-E7D6-4A41-9383-64DEA92D5BC4}">
      <dgm:prSet/>
      <dgm:spPr/>
      <dgm:t>
        <a:bodyPr/>
        <a:lstStyle/>
        <a:p>
          <a:endParaRPr lang="es-ES"/>
        </a:p>
      </dgm:t>
    </dgm:pt>
    <dgm:pt modelId="{ACB8B3C1-3779-4001-8838-75AFBD7494DF}" type="sibTrans" cxnId="{C5F1A4F9-E7D6-4A41-9383-64DEA92D5BC4}">
      <dgm:prSet/>
      <dgm:spPr/>
      <dgm:t>
        <a:bodyPr/>
        <a:lstStyle/>
        <a:p>
          <a:endParaRPr lang="es-ES"/>
        </a:p>
      </dgm:t>
    </dgm:pt>
    <dgm:pt modelId="{D3D047B4-0055-4FBD-A0BE-EFFCF36D4320}">
      <dgm:prSet phldrT="[Texto]" custT="1"/>
      <dgm:spPr/>
      <dgm:t>
        <a:bodyPr/>
        <a:lstStyle/>
        <a:p>
          <a:r>
            <a:rPr lang="es-ES" sz="1600" dirty="0" smtClean="0"/>
            <a:t>Los delegados de personal actúan de manera mancomunada, exigiéndose mayoría cuando son tres miembros.</a:t>
          </a:r>
          <a:endParaRPr lang="es-ES" sz="1600" dirty="0"/>
        </a:p>
      </dgm:t>
    </dgm:pt>
    <dgm:pt modelId="{38EEE703-31C5-47BF-ABBD-A0FEF74BE9F1}" type="parTrans" cxnId="{D2B468F6-4D62-4CD7-89D0-AEA0C6269E31}">
      <dgm:prSet/>
      <dgm:spPr/>
      <dgm:t>
        <a:bodyPr/>
        <a:lstStyle/>
        <a:p>
          <a:endParaRPr lang="es-ES"/>
        </a:p>
      </dgm:t>
    </dgm:pt>
    <dgm:pt modelId="{3D4C0198-721A-42FA-86EB-9B28A4C3C85E}" type="sibTrans" cxnId="{D2B468F6-4D62-4CD7-89D0-AEA0C6269E31}">
      <dgm:prSet/>
      <dgm:spPr/>
      <dgm:t>
        <a:bodyPr/>
        <a:lstStyle/>
        <a:p>
          <a:endParaRPr lang="es-ES"/>
        </a:p>
      </dgm:t>
    </dgm:pt>
    <dgm:pt modelId="{B5B35802-2C9B-4AEB-A22F-0159F0EB0AFF}">
      <dgm:prSet phldrT="[Texto]" custT="1"/>
      <dgm:spPr/>
      <dgm:t>
        <a:bodyPr/>
        <a:lstStyle/>
        <a:p>
          <a:r>
            <a:rPr lang="es-ES" sz="1600" dirty="0" smtClean="0"/>
            <a:t>El Comité de Empresa actúa como órgano colegiado, por acuerdo mayoritario. Se acepta la delegación de funciones.</a:t>
          </a:r>
          <a:endParaRPr lang="es-ES" sz="1600" dirty="0"/>
        </a:p>
      </dgm:t>
    </dgm:pt>
    <dgm:pt modelId="{281AC48E-7D43-42E4-B9A7-DAB7EC39FD3A}" type="parTrans" cxnId="{AD154DF1-7698-40C9-8D8A-7C4245B4429D}">
      <dgm:prSet/>
      <dgm:spPr/>
      <dgm:t>
        <a:bodyPr/>
        <a:lstStyle/>
        <a:p>
          <a:endParaRPr lang="es-ES"/>
        </a:p>
      </dgm:t>
    </dgm:pt>
    <dgm:pt modelId="{A3FA5F9F-C69A-4DB2-B16E-6D69338E35F5}" type="sibTrans" cxnId="{AD154DF1-7698-40C9-8D8A-7C4245B4429D}">
      <dgm:prSet/>
      <dgm:spPr/>
      <dgm:t>
        <a:bodyPr/>
        <a:lstStyle/>
        <a:p>
          <a:endParaRPr lang="es-ES"/>
        </a:p>
      </dgm:t>
    </dgm:pt>
    <dgm:pt modelId="{887A9E3D-2465-4660-B3A4-689AEC948FE5}">
      <dgm:prSet phldrT="[Texto]"/>
      <dgm:spPr/>
      <dgm:t>
        <a:bodyPr/>
        <a:lstStyle/>
        <a:p>
          <a:r>
            <a:rPr lang="es-ES" dirty="0" smtClean="0"/>
            <a:t>Competencias</a:t>
          </a:r>
          <a:endParaRPr lang="es-ES" dirty="0"/>
        </a:p>
      </dgm:t>
    </dgm:pt>
    <dgm:pt modelId="{1CEFC588-4D5E-4FAF-ACEF-DBFD1C3F89D8}" type="parTrans" cxnId="{3BA84DEB-DF6F-4E7A-959B-76F3C405C7B2}">
      <dgm:prSet/>
      <dgm:spPr/>
      <dgm:t>
        <a:bodyPr/>
        <a:lstStyle/>
        <a:p>
          <a:endParaRPr lang="es-ES"/>
        </a:p>
      </dgm:t>
    </dgm:pt>
    <dgm:pt modelId="{A078D724-70A3-4A1A-8ACF-525F63504771}" type="sibTrans" cxnId="{3BA84DEB-DF6F-4E7A-959B-76F3C405C7B2}">
      <dgm:prSet/>
      <dgm:spPr/>
      <dgm:t>
        <a:bodyPr/>
        <a:lstStyle/>
        <a:p>
          <a:endParaRPr lang="es-ES"/>
        </a:p>
      </dgm:t>
    </dgm:pt>
    <dgm:pt modelId="{C09E8D4F-23D0-48AE-97E4-14CC2727370D}">
      <dgm:prSet phldrT="[Texto]"/>
      <dgm:spPr/>
      <dgm:t>
        <a:bodyPr/>
        <a:lstStyle/>
        <a:p>
          <a:r>
            <a:rPr lang="es-ES" dirty="0" smtClean="0"/>
            <a:t>Vigilancia en la aplicación de la legalidad laboral, lo que implica poder ejercitar un buen número de acciones. </a:t>
          </a:r>
          <a:endParaRPr lang="es-ES" dirty="0"/>
        </a:p>
      </dgm:t>
    </dgm:pt>
    <dgm:pt modelId="{2AC385B9-9C74-459E-B078-8E5F136DD8B5}" type="parTrans" cxnId="{7BBA7F29-40EB-4737-B0B8-0C2042419BF1}">
      <dgm:prSet/>
      <dgm:spPr/>
      <dgm:t>
        <a:bodyPr/>
        <a:lstStyle/>
        <a:p>
          <a:endParaRPr lang="es-ES"/>
        </a:p>
      </dgm:t>
    </dgm:pt>
    <dgm:pt modelId="{DC2BE58B-F153-4D74-ABB4-06A7862E1B0A}" type="sibTrans" cxnId="{7BBA7F29-40EB-4737-B0B8-0C2042419BF1}">
      <dgm:prSet/>
      <dgm:spPr/>
      <dgm:t>
        <a:bodyPr/>
        <a:lstStyle/>
        <a:p>
          <a:endParaRPr lang="es-ES"/>
        </a:p>
      </dgm:t>
    </dgm:pt>
    <dgm:pt modelId="{9D6700C3-76EF-42DB-B06A-41CF65A386A5}">
      <dgm:prSet phldrT="[Texto]"/>
      <dgm:spPr/>
      <dgm:t>
        <a:bodyPr/>
        <a:lstStyle/>
        <a:p>
          <a:r>
            <a:rPr lang="es-ES" dirty="0" smtClean="0"/>
            <a:t>El Comité carece de personalidad jurídica pero cuenta con capacidades necesarias para ejercer sus funciones. </a:t>
          </a:r>
          <a:endParaRPr lang="es-ES" dirty="0"/>
        </a:p>
      </dgm:t>
    </dgm:pt>
    <dgm:pt modelId="{F3096F40-DD03-4D6D-94C7-740CC71E53D1}" type="parTrans" cxnId="{98C647E6-4FE2-4353-AF2A-DD970A3FAF44}">
      <dgm:prSet/>
      <dgm:spPr/>
      <dgm:t>
        <a:bodyPr/>
        <a:lstStyle/>
        <a:p>
          <a:endParaRPr lang="es-ES"/>
        </a:p>
      </dgm:t>
    </dgm:pt>
    <dgm:pt modelId="{199AA48C-3C76-468F-8B3D-BF8FE9C08578}" type="sibTrans" cxnId="{98C647E6-4FE2-4353-AF2A-DD970A3FAF44}">
      <dgm:prSet/>
      <dgm:spPr/>
      <dgm:t>
        <a:bodyPr/>
        <a:lstStyle/>
        <a:p>
          <a:endParaRPr lang="es-ES"/>
        </a:p>
      </dgm:t>
    </dgm:pt>
    <dgm:pt modelId="{66EC5A1A-11F7-4308-9AB8-2EE2DAEDDFAE}" type="pres">
      <dgm:prSet presAssocID="{C140540E-9E8E-4C64-A583-DBAB20992F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419AC1B-D044-4843-9950-AE55C7700BA6}" type="pres">
      <dgm:prSet presAssocID="{8448AAD0-1136-4F29-A3D1-8C85A3824B2A}" presName="linNode" presStyleCnt="0"/>
      <dgm:spPr/>
    </dgm:pt>
    <dgm:pt modelId="{F801AA9D-F2B2-41FE-8B22-305BECD872CF}" type="pres">
      <dgm:prSet presAssocID="{8448AAD0-1136-4F29-A3D1-8C85A3824B2A}" presName="parentText" presStyleLbl="node1" presStyleIdx="0" presStyleCnt="3" custScaleX="8553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DB2F0D-4A46-4844-AB8F-3373B409B14D}" type="pres">
      <dgm:prSet presAssocID="{8448AAD0-1136-4F29-A3D1-8C85A3824B2A}" presName="descendantText" presStyleLbl="alignAccFollowNode1" presStyleIdx="0" presStyleCnt="3" custScaleY="1146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072EFC-FD6C-4B38-907E-BF387F26B6F4}" type="pres">
      <dgm:prSet presAssocID="{68F448DA-9F09-420C-94A8-447199F92E09}" presName="sp" presStyleCnt="0"/>
      <dgm:spPr/>
    </dgm:pt>
    <dgm:pt modelId="{93057697-6EA3-40E2-A24B-58E28C40102B}" type="pres">
      <dgm:prSet presAssocID="{63517D99-EC2F-4937-BEE8-A85F3D1CFEBB}" presName="linNode" presStyleCnt="0"/>
      <dgm:spPr/>
    </dgm:pt>
    <dgm:pt modelId="{81BC6742-D7E7-44CA-B94E-9939E7A39984}" type="pres">
      <dgm:prSet presAssocID="{63517D99-EC2F-4937-BEE8-A85F3D1CFEBB}" presName="parentText" presStyleLbl="node1" presStyleIdx="1" presStyleCnt="3" custScaleX="8614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DBF985-3762-4239-B0F8-D9CDC0FB0CC6}" type="pres">
      <dgm:prSet presAssocID="{63517D99-EC2F-4937-BEE8-A85F3D1CFEBB}" presName="descendantText" presStyleLbl="alignAccFollowNode1" presStyleIdx="1" presStyleCnt="3" custScaleY="12149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F9B668-1F6C-4853-BB82-5344E832402A}" type="pres">
      <dgm:prSet presAssocID="{ACB8B3C1-3779-4001-8838-75AFBD7494DF}" presName="sp" presStyleCnt="0"/>
      <dgm:spPr/>
    </dgm:pt>
    <dgm:pt modelId="{2DDF1D8F-A424-403D-9DFC-AD62D2C76899}" type="pres">
      <dgm:prSet presAssocID="{887A9E3D-2465-4660-B3A4-689AEC948FE5}" presName="linNode" presStyleCnt="0"/>
      <dgm:spPr/>
    </dgm:pt>
    <dgm:pt modelId="{0D98BF20-1EFE-4B6E-9BC4-968796A21384}" type="pres">
      <dgm:prSet presAssocID="{887A9E3D-2465-4660-B3A4-689AEC948FE5}" presName="parentText" presStyleLbl="node1" presStyleIdx="2" presStyleCnt="3" custScaleX="8614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1FE6AE-72A3-4DB2-862C-D071925D908B}" type="pres">
      <dgm:prSet presAssocID="{887A9E3D-2465-4660-B3A4-689AEC948FE5}" presName="descendantText" presStyleLbl="alignAccFollowNode1" presStyleIdx="2" presStyleCnt="3" custScaleY="11613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ACFBF0C-5532-40FA-8C98-00DD21C1AC57}" type="presOf" srcId="{C140540E-9E8E-4C64-A583-DBAB20992F5E}" destId="{66EC5A1A-11F7-4308-9AB8-2EE2DAEDDFAE}" srcOrd="0" destOrd="0" presId="urn:microsoft.com/office/officeart/2005/8/layout/vList5"/>
    <dgm:cxn modelId="{9B52DAE1-C026-462C-AB8B-9F5A8C673E57}" type="presOf" srcId="{8448AAD0-1136-4F29-A3D1-8C85A3824B2A}" destId="{F801AA9D-F2B2-41FE-8B22-305BECD872CF}" srcOrd="0" destOrd="0" presId="urn:microsoft.com/office/officeart/2005/8/layout/vList5"/>
    <dgm:cxn modelId="{98C647E6-4FE2-4353-AF2A-DD970A3FAF44}" srcId="{887A9E3D-2465-4660-B3A4-689AEC948FE5}" destId="{9D6700C3-76EF-42DB-B06A-41CF65A386A5}" srcOrd="1" destOrd="0" parTransId="{F3096F40-DD03-4D6D-94C7-740CC71E53D1}" sibTransId="{199AA48C-3C76-468F-8B3D-BF8FE9C08578}"/>
    <dgm:cxn modelId="{3BA84DEB-DF6F-4E7A-959B-76F3C405C7B2}" srcId="{C140540E-9E8E-4C64-A583-DBAB20992F5E}" destId="{887A9E3D-2465-4660-B3A4-689AEC948FE5}" srcOrd="2" destOrd="0" parTransId="{1CEFC588-4D5E-4FAF-ACEF-DBFD1C3F89D8}" sibTransId="{A078D724-70A3-4A1A-8ACF-525F63504771}"/>
    <dgm:cxn modelId="{A5FCE3C9-766C-46AA-BDB7-C1723FFD6099}" type="presOf" srcId="{9D6700C3-76EF-42DB-B06A-41CF65A386A5}" destId="{FB1FE6AE-72A3-4DB2-862C-D071925D908B}" srcOrd="0" destOrd="1" presId="urn:microsoft.com/office/officeart/2005/8/layout/vList5"/>
    <dgm:cxn modelId="{D2B468F6-4D62-4CD7-89D0-AEA0C6269E31}" srcId="{63517D99-EC2F-4937-BEE8-A85F3D1CFEBB}" destId="{D3D047B4-0055-4FBD-A0BE-EFFCF36D4320}" srcOrd="0" destOrd="0" parTransId="{38EEE703-31C5-47BF-ABBD-A0FEF74BE9F1}" sibTransId="{3D4C0198-721A-42FA-86EB-9B28A4C3C85E}"/>
    <dgm:cxn modelId="{98901078-283C-465C-AD14-58AC98CDB97D}" srcId="{C140540E-9E8E-4C64-A583-DBAB20992F5E}" destId="{8448AAD0-1136-4F29-A3D1-8C85A3824B2A}" srcOrd="0" destOrd="0" parTransId="{0646F027-D1A9-401E-A7FA-00D0525769C2}" sibTransId="{68F448DA-9F09-420C-94A8-447199F92E09}"/>
    <dgm:cxn modelId="{4BA872BA-F2BB-48B3-87C2-211734C45EA9}" type="presOf" srcId="{4BC61B2F-B525-4B12-B7CA-FEBADCAA1E09}" destId="{86DB2F0D-4A46-4844-AB8F-3373B409B14D}" srcOrd="0" destOrd="1" presId="urn:microsoft.com/office/officeart/2005/8/layout/vList5"/>
    <dgm:cxn modelId="{AD154DF1-7698-40C9-8D8A-7C4245B4429D}" srcId="{63517D99-EC2F-4937-BEE8-A85F3D1CFEBB}" destId="{B5B35802-2C9B-4AEB-A22F-0159F0EB0AFF}" srcOrd="1" destOrd="0" parTransId="{281AC48E-7D43-42E4-B9A7-DAB7EC39FD3A}" sibTransId="{A3FA5F9F-C69A-4DB2-B16E-6D69338E35F5}"/>
    <dgm:cxn modelId="{14491AAE-E9EF-4BD2-8FA4-4E365C637AED}" type="presOf" srcId="{63517D99-EC2F-4937-BEE8-A85F3D1CFEBB}" destId="{81BC6742-D7E7-44CA-B94E-9939E7A39984}" srcOrd="0" destOrd="0" presId="urn:microsoft.com/office/officeart/2005/8/layout/vList5"/>
    <dgm:cxn modelId="{E9480947-C6CF-4ECD-B541-1B3C033A882A}" type="presOf" srcId="{D3D047B4-0055-4FBD-A0BE-EFFCF36D4320}" destId="{22DBF985-3762-4239-B0F8-D9CDC0FB0CC6}" srcOrd="0" destOrd="0" presId="urn:microsoft.com/office/officeart/2005/8/layout/vList5"/>
    <dgm:cxn modelId="{8BD72389-6D7C-415E-B44B-8EAD1653933C}" type="presOf" srcId="{887A9E3D-2465-4660-B3A4-689AEC948FE5}" destId="{0D98BF20-1EFE-4B6E-9BC4-968796A21384}" srcOrd="0" destOrd="0" presId="urn:microsoft.com/office/officeart/2005/8/layout/vList5"/>
    <dgm:cxn modelId="{7BBA7F29-40EB-4737-B0B8-0C2042419BF1}" srcId="{887A9E3D-2465-4660-B3A4-689AEC948FE5}" destId="{C09E8D4F-23D0-48AE-97E4-14CC2727370D}" srcOrd="0" destOrd="0" parTransId="{2AC385B9-9C74-459E-B078-8E5F136DD8B5}" sibTransId="{DC2BE58B-F153-4D74-ABB4-06A7862E1B0A}"/>
    <dgm:cxn modelId="{C5F1A4F9-E7D6-4A41-9383-64DEA92D5BC4}" srcId="{C140540E-9E8E-4C64-A583-DBAB20992F5E}" destId="{63517D99-EC2F-4937-BEE8-A85F3D1CFEBB}" srcOrd="1" destOrd="0" parTransId="{3693D8B7-EB00-4A55-B8E4-50F1B48E4735}" sibTransId="{ACB8B3C1-3779-4001-8838-75AFBD7494DF}"/>
    <dgm:cxn modelId="{031E158B-51ED-41A5-8AE7-325DD778210F}" srcId="{8448AAD0-1136-4F29-A3D1-8C85A3824B2A}" destId="{E98CC569-A944-4E7B-BC86-F6FE25A652B7}" srcOrd="0" destOrd="0" parTransId="{6C9C3F87-4AD2-4AD2-A5FD-18EB9D62EF96}" sibTransId="{183CB080-471D-46F5-8213-1E6C8E046480}"/>
    <dgm:cxn modelId="{AFA0ADFB-6F05-4D1D-A133-B1691229733D}" type="presOf" srcId="{E98CC569-A944-4E7B-BC86-F6FE25A652B7}" destId="{86DB2F0D-4A46-4844-AB8F-3373B409B14D}" srcOrd="0" destOrd="0" presId="urn:microsoft.com/office/officeart/2005/8/layout/vList5"/>
    <dgm:cxn modelId="{20C218DB-75CC-4219-90D0-71DCB8825E32}" type="presOf" srcId="{C09E8D4F-23D0-48AE-97E4-14CC2727370D}" destId="{FB1FE6AE-72A3-4DB2-862C-D071925D908B}" srcOrd="0" destOrd="0" presId="urn:microsoft.com/office/officeart/2005/8/layout/vList5"/>
    <dgm:cxn modelId="{8C9EBC2A-B68A-45A2-AFF7-014EDAE25C81}" srcId="{8448AAD0-1136-4F29-A3D1-8C85A3824B2A}" destId="{4BC61B2F-B525-4B12-B7CA-FEBADCAA1E09}" srcOrd="1" destOrd="0" parTransId="{5E44B732-213D-497F-973E-6C398D2D2911}" sibTransId="{909FBB16-13D1-4438-B7FB-733B6CFC444F}"/>
    <dgm:cxn modelId="{7FC3E4D4-9E92-4484-A686-B67B8C425055}" type="presOf" srcId="{B5B35802-2C9B-4AEB-A22F-0159F0EB0AFF}" destId="{22DBF985-3762-4239-B0F8-D9CDC0FB0CC6}" srcOrd="0" destOrd="1" presId="urn:microsoft.com/office/officeart/2005/8/layout/vList5"/>
    <dgm:cxn modelId="{A3D6483D-2D17-4915-A6E7-5AD4714FB179}" type="presParOf" srcId="{66EC5A1A-11F7-4308-9AB8-2EE2DAEDDFAE}" destId="{9419AC1B-D044-4843-9950-AE55C7700BA6}" srcOrd="0" destOrd="0" presId="urn:microsoft.com/office/officeart/2005/8/layout/vList5"/>
    <dgm:cxn modelId="{43FCF491-B10E-4DBF-816F-D8A4949884DD}" type="presParOf" srcId="{9419AC1B-D044-4843-9950-AE55C7700BA6}" destId="{F801AA9D-F2B2-41FE-8B22-305BECD872CF}" srcOrd="0" destOrd="0" presId="urn:microsoft.com/office/officeart/2005/8/layout/vList5"/>
    <dgm:cxn modelId="{89DF0071-8025-4BF6-BF67-4085FA8717F9}" type="presParOf" srcId="{9419AC1B-D044-4843-9950-AE55C7700BA6}" destId="{86DB2F0D-4A46-4844-AB8F-3373B409B14D}" srcOrd="1" destOrd="0" presId="urn:microsoft.com/office/officeart/2005/8/layout/vList5"/>
    <dgm:cxn modelId="{87E02C2C-1966-4673-887D-4E23016820CC}" type="presParOf" srcId="{66EC5A1A-11F7-4308-9AB8-2EE2DAEDDFAE}" destId="{77072EFC-FD6C-4B38-907E-BF387F26B6F4}" srcOrd="1" destOrd="0" presId="urn:microsoft.com/office/officeart/2005/8/layout/vList5"/>
    <dgm:cxn modelId="{D22A8C07-8309-4337-8C12-621D858D6B4C}" type="presParOf" srcId="{66EC5A1A-11F7-4308-9AB8-2EE2DAEDDFAE}" destId="{93057697-6EA3-40E2-A24B-58E28C40102B}" srcOrd="2" destOrd="0" presId="urn:microsoft.com/office/officeart/2005/8/layout/vList5"/>
    <dgm:cxn modelId="{EE93BDF7-7602-4274-A1EA-4CB94D88B9B7}" type="presParOf" srcId="{93057697-6EA3-40E2-A24B-58E28C40102B}" destId="{81BC6742-D7E7-44CA-B94E-9939E7A39984}" srcOrd="0" destOrd="0" presId="urn:microsoft.com/office/officeart/2005/8/layout/vList5"/>
    <dgm:cxn modelId="{968D7B31-2B37-41B5-AEC1-23CCD70FEDBA}" type="presParOf" srcId="{93057697-6EA3-40E2-A24B-58E28C40102B}" destId="{22DBF985-3762-4239-B0F8-D9CDC0FB0CC6}" srcOrd="1" destOrd="0" presId="urn:microsoft.com/office/officeart/2005/8/layout/vList5"/>
    <dgm:cxn modelId="{72456349-B43F-491D-BF79-0F698BBCE050}" type="presParOf" srcId="{66EC5A1A-11F7-4308-9AB8-2EE2DAEDDFAE}" destId="{93F9B668-1F6C-4853-BB82-5344E832402A}" srcOrd="3" destOrd="0" presId="urn:microsoft.com/office/officeart/2005/8/layout/vList5"/>
    <dgm:cxn modelId="{D18D5987-45FA-4CFD-A699-713442E3BC81}" type="presParOf" srcId="{66EC5A1A-11F7-4308-9AB8-2EE2DAEDDFAE}" destId="{2DDF1D8F-A424-403D-9DFC-AD62D2C76899}" srcOrd="4" destOrd="0" presId="urn:microsoft.com/office/officeart/2005/8/layout/vList5"/>
    <dgm:cxn modelId="{4658EA90-E0DD-4478-A4C3-415BE956B8D3}" type="presParOf" srcId="{2DDF1D8F-A424-403D-9DFC-AD62D2C76899}" destId="{0D98BF20-1EFE-4B6E-9BC4-968796A21384}" srcOrd="0" destOrd="0" presId="urn:microsoft.com/office/officeart/2005/8/layout/vList5"/>
    <dgm:cxn modelId="{8DB52154-752C-4D0B-B89A-E203F17C02C6}" type="presParOf" srcId="{2DDF1D8F-A424-403D-9DFC-AD62D2C76899}" destId="{FB1FE6AE-72A3-4DB2-862C-D071925D908B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190B90-C8BD-4000-8276-A5718FCDB2E2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/>
            <a:t>Nacimiento relaciones laborales modernas.</a:t>
          </a:r>
          <a:endParaRPr lang="es-E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/>
            <a:t>Ideología liberal dominante. Función codificadora del Estado.</a:t>
          </a:r>
          <a:endParaRPr lang="es-ES" sz="2300" kern="1200" dirty="0"/>
        </a:p>
      </dsp:txBody>
      <dsp:txXfrm rot="5400000">
        <a:off x="4713034" y="-1529550"/>
        <a:ext cx="1766186" cy="5266944"/>
      </dsp:txXfrm>
    </dsp:sp>
    <dsp:sp modelId="{E8DFC2C5-8301-47A1-A314-7368072C7EDC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S. XIX</a:t>
          </a:r>
          <a:endParaRPr lang="es-ES" sz="4100" kern="1200" dirty="0"/>
        </a:p>
      </dsp:txBody>
      <dsp:txXfrm>
        <a:off x="0" y="55"/>
        <a:ext cx="2962656" cy="2207732"/>
      </dsp:txXfrm>
    </dsp:sp>
    <dsp:sp modelId="{428355BB-43B5-416D-8B27-E2AA08304FF2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/>
            <a:t>Ley </a:t>
          </a:r>
          <a:r>
            <a:rPr lang="es-ES" sz="2300" kern="1200" dirty="0" err="1" smtClean="0"/>
            <a:t>Benot</a:t>
          </a:r>
          <a:r>
            <a:rPr lang="es-ES" sz="2300" kern="1200" dirty="0" smtClean="0"/>
            <a:t> (1873) para proteger a niños</a:t>
          </a:r>
          <a:endParaRPr lang="es-E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/>
            <a:t>Creación Comisión Estudio Mejora Clases Obreras (1883).</a:t>
          </a:r>
          <a:endParaRPr lang="es-E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kern="1200" dirty="0" smtClean="0"/>
            <a:t>Ley de Accidentes Laborales (1900)</a:t>
          </a:r>
          <a:endParaRPr lang="es-ES" sz="2300" kern="1200" dirty="0"/>
        </a:p>
      </dsp:txBody>
      <dsp:txXfrm rot="5400000">
        <a:off x="4713034" y="788569"/>
        <a:ext cx="1766186" cy="5266944"/>
      </dsp:txXfrm>
    </dsp:sp>
    <dsp:sp modelId="{802499C4-2179-4CE9-A925-44627E1B2888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Inicio Legislación Social</a:t>
          </a:r>
          <a:endParaRPr lang="es-ES" sz="4100" kern="1200" dirty="0"/>
        </a:p>
      </dsp:txBody>
      <dsp:txXfrm>
        <a:off x="0" y="2318174"/>
        <a:ext cx="2962656" cy="22077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24A9C2-E555-455B-B105-68ABE902B3F5}">
      <dsp:nvSpPr>
        <dsp:cNvPr id="0" name=""/>
        <dsp:cNvSpPr/>
      </dsp:nvSpPr>
      <dsp:spPr>
        <a:xfrm rot="5400000">
          <a:off x="-215590" y="218756"/>
          <a:ext cx="1437267" cy="100608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Dictadura P. de Rivera</a:t>
          </a:r>
          <a:endParaRPr lang="es-ES" sz="1400" kern="1200" dirty="0"/>
        </a:p>
      </dsp:txBody>
      <dsp:txXfrm rot="5400000">
        <a:off x="-215590" y="218756"/>
        <a:ext cx="1437267" cy="1006087"/>
      </dsp:txXfrm>
    </dsp:sp>
    <dsp:sp modelId="{569C01A6-ECC7-4D77-B6B5-4FBA7071BA1C}">
      <dsp:nvSpPr>
        <dsp:cNvPr id="0" name=""/>
        <dsp:cNvSpPr/>
      </dsp:nvSpPr>
      <dsp:spPr>
        <a:xfrm rot="5400000">
          <a:off x="4150731" y="-3141477"/>
          <a:ext cx="934224" cy="7223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Código de Trabajo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Organización Corporativa Nacional</a:t>
          </a:r>
          <a:endParaRPr lang="es-ES" sz="2000" kern="1200" dirty="0"/>
        </a:p>
      </dsp:txBody>
      <dsp:txXfrm rot="5400000">
        <a:off x="4150731" y="-3141477"/>
        <a:ext cx="934224" cy="7223512"/>
      </dsp:txXfrm>
    </dsp:sp>
    <dsp:sp modelId="{32CCE48F-440C-4647-B70F-746C2D1927C6}">
      <dsp:nvSpPr>
        <dsp:cNvPr id="0" name=""/>
        <dsp:cNvSpPr/>
      </dsp:nvSpPr>
      <dsp:spPr>
        <a:xfrm rot="5400000">
          <a:off x="-215590" y="1967347"/>
          <a:ext cx="1437267" cy="1006087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2ª República</a:t>
          </a:r>
          <a:endParaRPr lang="es-ES" sz="1400" kern="1200" dirty="0"/>
        </a:p>
      </dsp:txBody>
      <dsp:txXfrm rot="5400000">
        <a:off x="-215590" y="1967347"/>
        <a:ext cx="1437267" cy="1006087"/>
      </dsp:txXfrm>
    </dsp:sp>
    <dsp:sp modelId="{0FE8FDB9-FF2B-4080-BCF1-EBE42221E0BB}">
      <dsp:nvSpPr>
        <dsp:cNvPr id="0" name=""/>
        <dsp:cNvSpPr/>
      </dsp:nvSpPr>
      <dsp:spPr>
        <a:xfrm rot="5400000">
          <a:off x="3667781" y="-1509814"/>
          <a:ext cx="1897091" cy="7223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1" kern="1200" dirty="0" smtClean="0"/>
            <a:t>Constitucionalización de las relaciones laborales</a:t>
          </a:r>
          <a:endParaRPr lang="es-E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Reconocimiento del trabajo como “obligación social” y derecho de </a:t>
          </a:r>
          <a:r>
            <a:rPr lang="es-ES" sz="2000" b="1" kern="1200" dirty="0" smtClean="0"/>
            <a:t>Libertad Sindical</a:t>
          </a:r>
          <a:r>
            <a:rPr lang="es-ES" sz="2000" kern="1200" dirty="0" smtClean="0"/>
            <a:t>.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Ley del Contrato de Trabajo, de Jurados Mixtos…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1" kern="1200" dirty="0" smtClean="0"/>
            <a:t>Creación Sala 5ª Supremo: “Cuestiones de Derecho Social”</a:t>
          </a:r>
          <a:r>
            <a:rPr lang="es-ES" sz="2000" kern="1200" dirty="0" smtClean="0"/>
            <a:t>.</a:t>
          </a:r>
          <a:endParaRPr lang="es-ES" sz="2000" kern="1200" dirty="0"/>
        </a:p>
      </dsp:txBody>
      <dsp:txXfrm rot="5400000">
        <a:off x="3667781" y="-1509814"/>
        <a:ext cx="1897091" cy="7223512"/>
      </dsp:txXfrm>
    </dsp:sp>
    <dsp:sp modelId="{E96945CD-2F7C-49B6-BA1C-125F89D92D9C}">
      <dsp:nvSpPr>
        <dsp:cNvPr id="0" name=""/>
        <dsp:cNvSpPr/>
      </dsp:nvSpPr>
      <dsp:spPr>
        <a:xfrm rot="5400000">
          <a:off x="-215590" y="3301118"/>
          <a:ext cx="1437267" cy="1006087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Dictadura Franco</a:t>
          </a:r>
          <a:endParaRPr lang="es-ES" sz="1400" kern="1200" dirty="0"/>
        </a:p>
      </dsp:txBody>
      <dsp:txXfrm rot="5400000">
        <a:off x="-215590" y="3301118"/>
        <a:ext cx="1437267" cy="1006087"/>
      </dsp:txXfrm>
    </dsp:sp>
    <dsp:sp modelId="{5AAB502C-944F-4939-A2E2-42B6ECCD6AB7}">
      <dsp:nvSpPr>
        <dsp:cNvPr id="0" name=""/>
        <dsp:cNvSpPr/>
      </dsp:nvSpPr>
      <dsp:spPr>
        <a:xfrm rot="5400000">
          <a:off x="4084116" y="-59115"/>
          <a:ext cx="1067453" cy="72235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Creación del “sindicato vertical”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Fuero de los trabajadores de 1938</a:t>
          </a:r>
          <a:endParaRPr lang="es-E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1" kern="1200" dirty="0" smtClean="0"/>
            <a:t>Ley de Convenios Colectivos de 1958</a:t>
          </a:r>
          <a:endParaRPr lang="es-ES" sz="2000" b="1" kern="1200" dirty="0"/>
        </a:p>
      </dsp:txBody>
      <dsp:txXfrm rot="5400000">
        <a:off x="4084116" y="-59115"/>
        <a:ext cx="1067453" cy="72235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3603F9-480A-4465-8F05-AD21636C7CD9}">
      <dsp:nvSpPr>
        <dsp:cNvPr id="0" name=""/>
        <dsp:cNvSpPr/>
      </dsp:nvSpPr>
      <dsp:spPr>
        <a:xfrm rot="5400000">
          <a:off x="-360662" y="361516"/>
          <a:ext cx="2404417" cy="168309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Transición Política</a:t>
          </a:r>
          <a:endParaRPr lang="es-ES" sz="2400" kern="1200" dirty="0"/>
        </a:p>
      </dsp:txBody>
      <dsp:txXfrm rot="5400000">
        <a:off x="-360662" y="361516"/>
        <a:ext cx="2404417" cy="1683092"/>
      </dsp:txXfrm>
    </dsp:sp>
    <dsp:sp modelId="{5381B5F9-E0D5-414D-9D90-DABD561DE5DC}">
      <dsp:nvSpPr>
        <dsp:cNvPr id="0" name=""/>
        <dsp:cNvSpPr/>
      </dsp:nvSpPr>
      <dsp:spPr>
        <a:xfrm rot="5400000">
          <a:off x="4174910" y="-2490964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Se ratifican convenios internacionales. 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b="1" kern="1200" dirty="0" smtClean="0"/>
            <a:t>Se cambia sindicato vertical por sindicatos de clase.</a:t>
          </a:r>
          <a:endParaRPr lang="es-ES" sz="22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Fin mandato de los Jurados de Empresa y Enlaces sindicales.</a:t>
          </a:r>
          <a:endParaRPr lang="es-ES" sz="2200" kern="1200" dirty="0"/>
        </a:p>
      </dsp:txBody>
      <dsp:txXfrm rot="5400000">
        <a:off x="4174910" y="-2490964"/>
        <a:ext cx="1562871" cy="6546507"/>
      </dsp:txXfrm>
    </dsp:sp>
    <dsp:sp modelId="{1583A80F-31C6-436F-B7FC-679BC8721D41}">
      <dsp:nvSpPr>
        <dsp:cNvPr id="0" name=""/>
        <dsp:cNvSpPr/>
      </dsp:nvSpPr>
      <dsp:spPr>
        <a:xfrm rot="5400000">
          <a:off x="-360662" y="2481354"/>
          <a:ext cx="2404417" cy="1683092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CE 1978</a:t>
          </a:r>
          <a:endParaRPr lang="es-ES" sz="2400" kern="1200" dirty="0"/>
        </a:p>
      </dsp:txBody>
      <dsp:txXfrm rot="5400000">
        <a:off x="-360662" y="2481354"/>
        <a:ext cx="2404417" cy="1683092"/>
      </dsp:txXfrm>
    </dsp:sp>
    <dsp:sp modelId="{B989BB2F-FA60-4AC5-99B6-02B89560CA9C}">
      <dsp:nvSpPr>
        <dsp:cNvPr id="0" name=""/>
        <dsp:cNvSpPr/>
      </dsp:nvSpPr>
      <dsp:spPr>
        <a:xfrm rot="5400000">
          <a:off x="4174910" y="-371126"/>
          <a:ext cx="1562871" cy="65465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b="1" kern="1200" dirty="0" smtClean="0"/>
            <a:t>Elevación a Derechos Fundamentales </a:t>
          </a:r>
          <a:r>
            <a:rPr lang="es-ES" sz="2200" kern="1200" dirty="0" smtClean="0"/>
            <a:t>de parte del contenido de las relaciones laborales.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b="1" kern="1200" dirty="0" smtClean="0"/>
            <a:t>Desarrollo</a:t>
          </a:r>
          <a:r>
            <a:rPr lang="es-ES" sz="2200" kern="1200" dirty="0" smtClean="0"/>
            <a:t> vía Estatuto de los Trabajadores y Jurisprudencia.</a:t>
          </a:r>
          <a:endParaRPr lang="es-ES" sz="2200" kern="1200" dirty="0"/>
        </a:p>
      </dsp:txBody>
      <dsp:txXfrm rot="5400000">
        <a:off x="4174910" y="-371126"/>
        <a:ext cx="1562871" cy="654650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A4BD12-E3D1-4B51-8F6B-D5A5519D2FED}">
      <dsp:nvSpPr>
        <dsp:cNvPr id="0" name=""/>
        <dsp:cNvSpPr/>
      </dsp:nvSpPr>
      <dsp:spPr>
        <a:xfrm>
          <a:off x="944" y="958"/>
          <a:ext cx="8227711" cy="14121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300" kern="1200" dirty="0" smtClean="0"/>
            <a:t>Estatuto de los Trabajadores</a:t>
          </a:r>
          <a:endParaRPr lang="es-ES" sz="5300" kern="1200" dirty="0"/>
        </a:p>
      </dsp:txBody>
      <dsp:txXfrm>
        <a:off x="944" y="958"/>
        <a:ext cx="8227711" cy="1412153"/>
      </dsp:txXfrm>
    </dsp:sp>
    <dsp:sp modelId="{A438A5C0-11D6-4006-A1EA-B4228A9BB776}">
      <dsp:nvSpPr>
        <dsp:cNvPr id="0" name=""/>
        <dsp:cNvSpPr/>
      </dsp:nvSpPr>
      <dsp:spPr>
        <a:xfrm>
          <a:off x="944" y="1556904"/>
          <a:ext cx="5374595" cy="141215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Jurisprudencia</a:t>
          </a:r>
          <a:endParaRPr lang="es-ES" sz="3700" kern="1200" dirty="0"/>
        </a:p>
      </dsp:txBody>
      <dsp:txXfrm>
        <a:off x="944" y="1556904"/>
        <a:ext cx="5374595" cy="1412153"/>
      </dsp:txXfrm>
    </dsp:sp>
    <dsp:sp modelId="{05FAB238-94E0-4170-B9CD-22601604E5A0}">
      <dsp:nvSpPr>
        <dsp:cNvPr id="0" name=""/>
        <dsp:cNvSpPr/>
      </dsp:nvSpPr>
      <dsp:spPr>
        <a:xfrm>
          <a:off x="944" y="3112851"/>
          <a:ext cx="2632025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smtClean="0"/>
            <a:t>RD 1844/1994, </a:t>
          </a:r>
          <a:r>
            <a:rPr lang="es-ES" sz="2600" kern="1200" dirty="0" smtClean="0"/>
            <a:t>de 9 de septiembre</a:t>
          </a:r>
          <a:endParaRPr lang="es-ES" sz="2600" kern="1200" dirty="0"/>
        </a:p>
      </dsp:txBody>
      <dsp:txXfrm>
        <a:off x="944" y="3112851"/>
        <a:ext cx="2632025" cy="1412153"/>
      </dsp:txXfrm>
    </dsp:sp>
    <dsp:sp modelId="{10CCC381-BD79-4646-8747-E35A614E90EF}">
      <dsp:nvSpPr>
        <dsp:cNvPr id="0" name=""/>
        <dsp:cNvSpPr/>
      </dsp:nvSpPr>
      <dsp:spPr>
        <a:xfrm>
          <a:off x="2743514" y="3112851"/>
          <a:ext cx="2632025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Ley 9/1987, de 12 de junio</a:t>
          </a:r>
          <a:endParaRPr lang="es-ES" sz="2600" kern="1200" dirty="0"/>
        </a:p>
      </dsp:txBody>
      <dsp:txXfrm>
        <a:off x="2743514" y="3112851"/>
        <a:ext cx="2632025" cy="1412153"/>
      </dsp:txXfrm>
    </dsp:sp>
    <dsp:sp modelId="{B259DFB1-DFF3-4B9F-9CA6-DBCD680541CB}">
      <dsp:nvSpPr>
        <dsp:cNvPr id="0" name=""/>
        <dsp:cNvSpPr/>
      </dsp:nvSpPr>
      <dsp:spPr>
        <a:xfrm>
          <a:off x="5596630" y="1556904"/>
          <a:ext cx="2632025" cy="141215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 smtClean="0"/>
            <a:t>Convenio Colectivo</a:t>
          </a:r>
          <a:endParaRPr lang="es-ES" sz="3700" kern="1200" dirty="0"/>
        </a:p>
      </dsp:txBody>
      <dsp:txXfrm>
        <a:off x="5596630" y="1556904"/>
        <a:ext cx="2632025" cy="1412153"/>
      </dsp:txXfrm>
    </dsp:sp>
    <dsp:sp modelId="{2EDA6AF4-1CED-4A90-B2ED-A2268CBD0E19}">
      <dsp:nvSpPr>
        <dsp:cNvPr id="0" name=""/>
        <dsp:cNvSpPr/>
      </dsp:nvSpPr>
      <dsp:spPr>
        <a:xfrm>
          <a:off x="5596630" y="3112851"/>
          <a:ext cx="2632025" cy="14121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/>
            <a:t>Derecho Comunitario</a:t>
          </a:r>
          <a:endParaRPr lang="es-ES" sz="2600" kern="1200" dirty="0"/>
        </a:p>
      </dsp:txBody>
      <dsp:txXfrm>
        <a:off x="5596630" y="3112851"/>
        <a:ext cx="2632025" cy="141215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905797-DDC6-4D5E-8400-BAE7BDA2550F}">
      <dsp:nvSpPr>
        <dsp:cNvPr id="0" name=""/>
        <dsp:cNvSpPr/>
      </dsp:nvSpPr>
      <dsp:spPr>
        <a:xfrm>
          <a:off x="3536" y="0"/>
          <a:ext cx="4050506" cy="4525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Comité de Empresa</a:t>
          </a:r>
          <a:endParaRPr lang="es-ES" sz="4200" kern="1200" dirty="0"/>
        </a:p>
      </dsp:txBody>
      <dsp:txXfrm>
        <a:off x="3536" y="1810385"/>
        <a:ext cx="4050506" cy="1810385"/>
      </dsp:txXfrm>
    </dsp:sp>
    <dsp:sp modelId="{79081764-8E10-4BA8-99EF-DD85CEEAD9C2}">
      <dsp:nvSpPr>
        <dsp:cNvPr id="0" name=""/>
        <dsp:cNvSpPr/>
      </dsp:nvSpPr>
      <dsp:spPr>
        <a:xfrm>
          <a:off x="1275216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7BD193-C2C6-47D9-9751-A41921D413EB}">
      <dsp:nvSpPr>
        <dsp:cNvPr id="0" name=""/>
        <dsp:cNvSpPr/>
      </dsp:nvSpPr>
      <dsp:spPr>
        <a:xfrm>
          <a:off x="4175557" y="0"/>
          <a:ext cx="4050506" cy="45259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Delegados de Personal</a:t>
          </a:r>
          <a:endParaRPr lang="es-ES" sz="4200" kern="1200" dirty="0"/>
        </a:p>
      </dsp:txBody>
      <dsp:txXfrm>
        <a:off x="4175557" y="1810385"/>
        <a:ext cx="4050506" cy="1810385"/>
      </dsp:txXfrm>
    </dsp:sp>
    <dsp:sp modelId="{A0CCF5A9-D12C-4CAD-9663-CCACA20AF89D}">
      <dsp:nvSpPr>
        <dsp:cNvPr id="0" name=""/>
        <dsp:cNvSpPr/>
      </dsp:nvSpPr>
      <dsp:spPr>
        <a:xfrm>
          <a:off x="5447237" y="271557"/>
          <a:ext cx="1507145" cy="150714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56772-45F7-4EED-8247-EFE015AEC3A3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C28DD4-70F6-485F-81F6-D144DE8B240F}">
      <dsp:nvSpPr>
        <dsp:cNvPr id="0" name=""/>
        <dsp:cNvSpPr/>
      </dsp:nvSpPr>
      <dsp:spPr>
        <a:xfrm>
          <a:off x="2800386" y="127059"/>
          <a:ext cx="2628826" cy="262882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Representan a los trabajadores en los centros de trabajo con más de 10 y menos de 50</a:t>
          </a:r>
          <a:r>
            <a:rPr lang="es-ES" sz="1800" kern="1200" dirty="0" smtClean="0">
              <a:solidFill>
                <a:srgbClr val="FF0000"/>
              </a:solidFill>
            </a:rPr>
            <a:t>*</a:t>
          </a:r>
          <a:r>
            <a:rPr lang="es-ES" sz="1800" kern="1200" dirty="0" smtClean="0">
              <a:solidFill>
                <a:schemeClr val="tx1"/>
              </a:solidFill>
            </a:rPr>
            <a:t>.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3150896" y="587104"/>
        <a:ext cx="1927806" cy="1182971"/>
      </dsp:txXfrm>
    </dsp:sp>
    <dsp:sp modelId="{8557125F-6005-4BD4-B9C3-E6A954D311A9}">
      <dsp:nvSpPr>
        <dsp:cNvPr id="0" name=""/>
        <dsp:cNvSpPr/>
      </dsp:nvSpPr>
      <dsp:spPr>
        <a:xfrm>
          <a:off x="3748954" y="1770076"/>
          <a:ext cx="2628826" cy="2628826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Tienen las mismas funciones que el Comité de Empresa.</a:t>
          </a:r>
          <a:endParaRPr lang="es-ES" sz="1800" kern="1200" dirty="0"/>
        </a:p>
      </dsp:txBody>
      <dsp:txXfrm>
        <a:off x="4552937" y="2449190"/>
        <a:ext cx="1577295" cy="1445854"/>
      </dsp:txXfrm>
    </dsp:sp>
    <dsp:sp modelId="{B3AAFF88-0C59-45C6-B254-CA990CB86B5A}">
      <dsp:nvSpPr>
        <dsp:cNvPr id="0" name=""/>
        <dsp:cNvSpPr/>
      </dsp:nvSpPr>
      <dsp:spPr>
        <a:xfrm>
          <a:off x="1851818" y="1770076"/>
          <a:ext cx="2628826" cy="2628826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No se pueden unir distintos centros con plantilla insuficiente para formar uno.</a:t>
          </a:r>
          <a:endParaRPr lang="es-ES" sz="1800" kern="1200" dirty="0"/>
        </a:p>
      </dsp:txBody>
      <dsp:txXfrm>
        <a:off x="2099366" y="2449190"/>
        <a:ext cx="1577295" cy="144585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498F-8C62-467F-B25E-C6F40F2B6375}" type="datetimeFigureOut">
              <a:rPr lang="es-ES" smtClean="0"/>
              <a:pPr/>
              <a:t>12/03/2016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5B1-6DF4-4D3B-BE34-5C1F4DD367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498F-8C62-467F-B25E-C6F40F2B6375}" type="datetimeFigureOut">
              <a:rPr lang="es-ES" smtClean="0"/>
              <a:pPr/>
              <a:t>12/03/2016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5B1-6DF4-4D3B-BE34-5C1F4DD367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498F-8C62-467F-B25E-C6F40F2B6375}" type="datetimeFigureOut">
              <a:rPr lang="es-ES" smtClean="0"/>
              <a:pPr/>
              <a:t>12/03/2016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5B1-6DF4-4D3B-BE34-5C1F4DD367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498F-8C62-467F-B25E-C6F40F2B6375}" type="datetimeFigureOut">
              <a:rPr lang="es-ES" smtClean="0"/>
              <a:pPr/>
              <a:t>12/03/2016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5B1-6DF4-4D3B-BE34-5C1F4DD367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498F-8C62-467F-B25E-C6F40F2B6375}" type="datetimeFigureOut">
              <a:rPr lang="es-ES" smtClean="0"/>
              <a:pPr/>
              <a:t>12/03/2016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5B1-6DF4-4D3B-BE34-5C1F4DD367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498F-8C62-467F-B25E-C6F40F2B6375}" type="datetimeFigureOut">
              <a:rPr lang="es-ES" smtClean="0"/>
              <a:pPr/>
              <a:t>12/03/2016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5B1-6DF4-4D3B-BE34-5C1F4DD367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498F-8C62-467F-B25E-C6F40F2B6375}" type="datetimeFigureOut">
              <a:rPr lang="es-ES" smtClean="0"/>
              <a:pPr/>
              <a:t>12/03/2016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5B1-6DF4-4D3B-BE34-5C1F4DD367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498F-8C62-467F-B25E-C6F40F2B6375}" type="datetimeFigureOut">
              <a:rPr lang="es-ES" smtClean="0"/>
              <a:pPr/>
              <a:t>12/03/2016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5B1-6DF4-4D3B-BE34-5C1F4DD367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498F-8C62-467F-B25E-C6F40F2B6375}" type="datetimeFigureOut">
              <a:rPr lang="es-ES" smtClean="0"/>
              <a:pPr/>
              <a:t>12/03/2016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5B1-6DF4-4D3B-BE34-5C1F4DD367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498F-8C62-467F-B25E-C6F40F2B6375}" type="datetimeFigureOut">
              <a:rPr lang="es-ES" smtClean="0"/>
              <a:pPr/>
              <a:t>12/03/2016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5B1-6DF4-4D3B-BE34-5C1F4DD367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498F-8C62-467F-B25E-C6F40F2B6375}" type="datetimeFigureOut">
              <a:rPr lang="es-ES" smtClean="0"/>
              <a:pPr/>
              <a:t>12/03/2016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65B1-6DF4-4D3B-BE34-5C1F4DD367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3498F-8C62-467F-B25E-C6F40F2B6375}" type="datetimeFigureOut">
              <a:rPr lang="es-ES" smtClean="0"/>
              <a:pPr/>
              <a:t>12/03/2016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65B1-6DF4-4D3B-BE34-5C1F4DD367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microsoft.com/office/2007/relationships/diagramDrawing" Target="../diagrams/drawing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microsoft.com/office/2007/relationships/diagramDrawing" Target="../diagrams/drawing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5761@icagr.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microsoft.com/office/2007/relationships/diagramDrawing" Target="../diagrams/drawing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microsoft.com/office/2007/relationships/diagramDrawing" Target="../diagrams/drawing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microsoft.com/office/2007/relationships/diagramDrawing" Target="../diagrams/drawing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85950"/>
          </a:xfrm>
        </p:spPr>
        <p:txBody>
          <a:bodyPr>
            <a:noAutofit/>
          </a:bodyPr>
          <a:lstStyle/>
          <a:p>
            <a:r>
              <a:rPr lang="es-ES" sz="3600" b="1" dirty="0" smtClean="0"/>
              <a:t>Plataforma por la Homologación</a:t>
            </a:r>
            <a:br>
              <a:rPr lang="es-ES" sz="3600" b="1" dirty="0" smtClean="0"/>
            </a:br>
            <a:r>
              <a:rPr lang="es-ES" sz="2400" dirty="0" smtClean="0"/>
              <a:t>Domingo Funes Arjona</a:t>
            </a:r>
            <a:br>
              <a:rPr lang="es-ES" sz="2400" dirty="0" smtClean="0"/>
            </a:br>
            <a:r>
              <a:rPr lang="es-ES" sz="1600" dirty="0" smtClean="0"/>
              <a:t>Abogado. Dpto. Derecho Administrativo y Civil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Araceli Lores Torres</a:t>
            </a:r>
            <a:br>
              <a:rPr lang="es-ES" sz="2400" dirty="0" smtClean="0"/>
            </a:br>
            <a:r>
              <a:rPr lang="es-ES" sz="1600" dirty="0" smtClean="0"/>
              <a:t>Abogada. Dpto. Derecho Laboral y Fiscal</a:t>
            </a:r>
            <a:endParaRPr lang="es-ES" sz="3600" dirty="0"/>
          </a:p>
        </p:txBody>
      </p:sp>
      <p:pic>
        <p:nvPicPr>
          <p:cNvPr id="4" name="3 Marcador de contenido" descr="IMAGEN DE ILIBERIS ABOGAD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3174" y="2571744"/>
            <a:ext cx="4214842" cy="3761746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Comité de Empresa 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PIO\Pictures\IMAGEN DE ILIBERIS ABOGAD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44" y="428604"/>
            <a:ext cx="1383827" cy="1071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Comité de Empresa II 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2214554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3626"/>
                <a:gridCol w="2185974"/>
              </a:tblGrid>
              <a:tr h="32147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s-ES" dirty="0" smtClean="0"/>
                        <a:t>a)</a:t>
                      </a:r>
                      <a:r>
                        <a:rPr lang="es-ES" baseline="0" dirty="0" smtClean="0"/>
                        <a:t> Centros de Trabajo de 50 a 100 trabajadores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>
                        <a:buFont typeface="+mj-lt"/>
                        <a:buNone/>
                      </a:pPr>
                      <a:r>
                        <a:rPr lang="es-ES" dirty="0" smtClean="0"/>
                        <a:t>5 miembros</a:t>
                      </a:r>
                      <a:endParaRPr lang="es-ES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s-ES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es-ES" dirty="0" smtClean="0"/>
                        <a:t>b)</a:t>
                      </a:r>
                      <a:r>
                        <a:rPr lang="es-ES" baseline="0" dirty="0" smtClean="0"/>
                        <a:t> Centros de 101 a 250 trabajadores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>
                        <a:buFont typeface="+mj-lt"/>
                        <a:buNone/>
                      </a:pPr>
                      <a:endParaRPr lang="es-ES" dirty="0" smtClean="0"/>
                    </a:p>
                    <a:p>
                      <a:pPr marL="342900" indent="-342900" algn="r">
                        <a:buFont typeface="+mj-lt"/>
                        <a:buNone/>
                      </a:pPr>
                      <a:r>
                        <a:rPr lang="es-ES" dirty="0" smtClean="0"/>
                        <a:t>9 miembros</a:t>
                      </a:r>
                      <a:endParaRPr lang="es-ES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s-ES" dirty="0" smtClean="0"/>
                        <a:t>c) Centros</a:t>
                      </a:r>
                      <a:r>
                        <a:rPr lang="es-ES" baseline="0" dirty="0" smtClean="0"/>
                        <a:t> de 251 a 500 trabajadores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>
                        <a:buFont typeface="+mj-lt"/>
                        <a:buNone/>
                      </a:pPr>
                      <a:r>
                        <a:rPr lang="es-ES" dirty="0" smtClean="0"/>
                        <a:t>13 miembros</a:t>
                      </a:r>
                      <a:endParaRPr lang="es-ES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s-ES" dirty="0" smtClean="0"/>
                        <a:t>d) Centros de 501 a 750 trabajadores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>
                        <a:buFont typeface="+mj-lt"/>
                        <a:buNone/>
                      </a:pPr>
                      <a:r>
                        <a:rPr lang="es-ES" dirty="0" smtClean="0"/>
                        <a:t>17 miembros</a:t>
                      </a:r>
                      <a:endParaRPr lang="es-ES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s-ES" dirty="0" smtClean="0"/>
                        <a:t>e) Centros de 750 a 1000 trabajadores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>
                        <a:buFont typeface="+mj-lt"/>
                        <a:buNone/>
                      </a:pPr>
                      <a:r>
                        <a:rPr lang="es-ES" dirty="0" smtClean="0"/>
                        <a:t>21 miembros</a:t>
                      </a:r>
                      <a:endParaRPr lang="es-ES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r">
                        <a:buFont typeface="+mj-lt"/>
                        <a:buAutoNum type="alphaUcPeriod"/>
                      </a:pP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C:\Users\PIO\Pictures\IMAGEN DE ILIBERIS ABOGAD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428604"/>
            <a:ext cx="1383827" cy="1071569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28596" y="1714488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COMPOSICIÓN</a:t>
            </a:r>
            <a:endParaRPr lang="es-ES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28596" y="4857760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En los centros con más de 1.000 trabajadores se elegirán dos miembros más por cada 1.000 o fracción. 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Comités/Delegados </a:t>
            </a:r>
            <a:endParaRPr lang="es-ES" dirty="0"/>
          </a:p>
        </p:txBody>
      </p:sp>
      <p:pic>
        <p:nvPicPr>
          <p:cNvPr id="4" name="Picture 2" descr="C:\Users\PIO\Pictures\IMAGEN DE ILIBERIS ABOGAD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428604"/>
            <a:ext cx="1383827" cy="1071569"/>
          </a:xfrm>
          <a:prstGeom prst="rect">
            <a:avLst/>
          </a:prstGeom>
          <a:noFill/>
        </p:spPr>
      </p:pic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85720" y="1643050"/>
            <a:ext cx="5900750" cy="4525963"/>
          </a:xfrm>
        </p:spPr>
        <p:txBody>
          <a:bodyPr>
            <a:normAutofit fontScale="92500"/>
          </a:bodyPr>
          <a:lstStyle/>
          <a:p>
            <a:r>
              <a:rPr lang="es-ES" b="1" dirty="0" smtClean="0"/>
              <a:t>Reglas Electorales</a:t>
            </a:r>
          </a:p>
          <a:p>
            <a:pPr marL="571500" indent="-571500">
              <a:buFont typeface="+mj-lt"/>
              <a:buAutoNum type="romanUcPeriod"/>
            </a:pPr>
            <a:r>
              <a:rPr lang="es-ES" sz="2400" dirty="0" smtClean="0"/>
              <a:t>Se tendrán en cuenta tanto los trabajadores fijos como los temporales</a:t>
            </a:r>
          </a:p>
          <a:p>
            <a:pPr marL="571500" indent="-571500">
              <a:buFont typeface="+mj-lt"/>
              <a:buAutoNum type="romanUcPeriod"/>
            </a:pPr>
            <a:r>
              <a:rPr lang="es-ES" sz="2400" dirty="0" smtClean="0"/>
              <a:t>Son elegibles los que tengan más de 18 años con al menos 6 meses de antigüedad</a:t>
            </a:r>
          </a:p>
          <a:p>
            <a:pPr marL="571500" indent="-571500">
              <a:buFont typeface="+mj-lt"/>
              <a:buAutoNum type="romanUcPeriod"/>
            </a:pPr>
            <a:r>
              <a:rPr lang="es-ES" sz="2400" dirty="0" smtClean="0"/>
              <a:t>Prohibida la prórroga automática del mandato para garantizar renovación</a:t>
            </a:r>
          </a:p>
          <a:p>
            <a:pPr marL="571500" indent="-571500">
              <a:buFont typeface="+mj-lt"/>
              <a:buAutoNum type="romanUcPeriod"/>
            </a:pPr>
            <a:r>
              <a:rPr lang="es-ES" sz="2400" dirty="0" smtClean="0"/>
              <a:t>Pueden promover las elecciones los sindicatos más representativos, los que cuenten con un mínimo del 10% de representantes y los trabajadores por mayoría.</a:t>
            </a:r>
          </a:p>
          <a:p>
            <a:pPr marL="571500" indent="-571500">
              <a:buFont typeface="+mj-lt"/>
              <a:buAutoNum type="romanUcPeriod"/>
            </a:pPr>
            <a:endParaRPr lang="es-ES" sz="2400" dirty="0" smtClean="0"/>
          </a:p>
          <a:p>
            <a:pPr marL="571500" indent="-571500">
              <a:buFont typeface="+mj-lt"/>
              <a:buAutoNum type="romanUcPeriod"/>
            </a:pPr>
            <a:endParaRPr lang="es-ES" dirty="0" smtClean="0"/>
          </a:p>
          <a:p>
            <a:pPr marL="571500" indent="-571500">
              <a:buFont typeface="+mj-lt"/>
              <a:buAutoNum type="romanUcPeriod"/>
            </a:pPr>
            <a:endParaRPr lang="es-ES" dirty="0"/>
          </a:p>
        </p:txBody>
      </p:sp>
      <p:pic>
        <p:nvPicPr>
          <p:cNvPr id="1026" name="Picture 2" descr="C:\Users\PIO\Pictures\VOTACIÓN COMITÉ ELECTOR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357430"/>
            <a:ext cx="2829184" cy="2794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Comités/Delegados 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PIO\Pictures\IMAGEN DE ILIBERIS ABOGAD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44" y="428604"/>
            <a:ext cx="1383827" cy="1071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Garantías de los vocales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5614998" cy="4543443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/>
              <a:t>Art. 68 ET </a:t>
            </a:r>
            <a:r>
              <a:rPr lang="es-ES" dirty="0" smtClean="0"/>
              <a:t>(Extensibles a los delegados de personal)</a:t>
            </a:r>
          </a:p>
          <a:p>
            <a:pPr>
              <a:buNone/>
            </a:pPr>
            <a:endParaRPr lang="es-ES" dirty="0" smtClean="0"/>
          </a:p>
          <a:p>
            <a:pPr>
              <a:buFont typeface="Wingdings" pitchFamily="2" charset="2"/>
              <a:buChar char="ü"/>
            </a:pPr>
            <a:r>
              <a:rPr lang="es-ES" sz="2400" dirty="0" smtClean="0"/>
              <a:t>Apertura de </a:t>
            </a:r>
            <a:r>
              <a:rPr lang="es-ES" sz="2400" b="1" dirty="0" smtClean="0"/>
              <a:t>expediente contradictorio </a:t>
            </a:r>
            <a:r>
              <a:rPr lang="es-ES" sz="2400" dirty="0" smtClean="0"/>
              <a:t>en supuesto de sanciones.</a:t>
            </a:r>
          </a:p>
          <a:p>
            <a:pPr>
              <a:buFont typeface="Wingdings" pitchFamily="2" charset="2"/>
              <a:buChar char="ü"/>
            </a:pPr>
            <a:r>
              <a:rPr lang="es-ES" sz="2400" b="1" dirty="0" smtClean="0"/>
              <a:t>Prioridad de permanencia </a:t>
            </a:r>
            <a:r>
              <a:rPr lang="es-ES" sz="2400" dirty="0" smtClean="0"/>
              <a:t>en la empresa</a:t>
            </a:r>
          </a:p>
          <a:p>
            <a:pPr>
              <a:buFont typeface="Wingdings" pitchFamily="2" charset="2"/>
              <a:buChar char="ü"/>
            </a:pPr>
            <a:r>
              <a:rPr lang="es-ES" sz="2400" b="1" dirty="0" smtClean="0"/>
              <a:t>No puede ser despedido </a:t>
            </a:r>
            <a:r>
              <a:rPr lang="es-ES" sz="2400" dirty="0" smtClean="0"/>
              <a:t>o sancionado durante el ejercicio de sus funciones ni dentro del año siguiente al fin del mandato.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/>
              <a:t>Crédito de </a:t>
            </a:r>
            <a:r>
              <a:rPr lang="es-ES" sz="2400" b="1" dirty="0" smtClean="0"/>
              <a:t>tiempo retribuido </a:t>
            </a:r>
            <a:r>
              <a:rPr lang="es-ES" sz="2400" dirty="0" smtClean="0"/>
              <a:t>para ejercicio de sus funciones.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/>
              <a:t>Podrá pactarse en convenio la </a:t>
            </a:r>
            <a:r>
              <a:rPr lang="es-ES" sz="2400" b="1" dirty="0" smtClean="0"/>
              <a:t>acumulación de horas</a:t>
            </a:r>
          </a:p>
          <a:p>
            <a:pPr>
              <a:buFont typeface="Wingdings" pitchFamily="2" charset="2"/>
              <a:buChar char="ü"/>
            </a:pPr>
            <a:endParaRPr lang="es-ES" dirty="0" smtClean="0"/>
          </a:p>
          <a:p>
            <a:pPr marL="514350" indent="-514350">
              <a:buNone/>
            </a:pPr>
            <a:endParaRPr lang="es-ES" dirty="0"/>
          </a:p>
        </p:txBody>
      </p:sp>
      <p:pic>
        <p:nvPicPr>
          <p:cNvPr id="4" name="Picture 2" descr="C:\Users\PIO\Pictures\IMAGEN DE ILIBERIS ABOGAD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428604"/>
            <a:ext cx="1383827" cy="1071569"/>
          </a:xfrm>
          <a:prstGeom prst="rect">
            <a:avLst/>
          </a:prstGeom>
          <a:noFill/>
        </p:spPr>
      </p:pic>
      <p:pic>
        <p:nvPicPr>
          <p:cNvPr id="2052" name="Picture 4" descr="C:\Users\PIO\Pictures\muñeco todo 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857364"/>
            <a:ext cx="3071834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785950"/>
          </a:xfrm>
        </p:spPr>
        <p:txBody>
          <a:bodyPr>
            <a:noAutofit/>
          </a:bodyPr>
          <a:lstStyle/>
          <a:p>
            <a:r>
              <a:rPr lang="es-ES" b="1" dirty="0" smtClean="0"/>
              <a:t>Muchas </a:t>
            </a:r>
            <a:r>
              <a:rPr lang="es-ES" b="1" dirty="0" smtClean="0"/>
              <a:t>gracias</a:t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Dudas: </a:t>
            </a:r>
            <a:r>
              <a:rPr lang="es-ES" b="1" dirty="0" smtClean="0">
                <a:hlinkClick r:id="rId2"/>
              </a:rPr>
              <a:t>5761@icagr.es</a:t>
            </a:r>
            <a:endParaRPr lang="es-ES" dirty="0"/>
          </a:p>
        </p:txBody>
      </p:sp>
      <p:pic>
        <p:nvPicPr>
          <p:cNvPr id="4" name="3 Marcador de contenido" descr="IMAGEN DE ILIBERIS ABOGADO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86116" y="285728"/>
            <a:ext cx="2481320" cy="221457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REPRESENTACIÓN DE LOS TRABAJADORES EN LA EMPRESA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/>
              <a:t>DELEGADOS DE PERSONAL</a:t>
            </a:r>
          </a:p>
          <a:p>
            <a:r>
              <a:rPr lang="es-ES" b="1" dirty="0" smtClean="0"/>
              <a:t>COMITÉ DE EMPRESA</a:t>
            </a:r>
            <a:endParaRPr lang="es-ES" b="1" dirty="0"/>
          </a:p>
        </p:txBody>
      </p:sp>
      <p:pic>
        <p:nvPicPr>
          <p:cNvPr id="1026" name="Picture 2" descr="C:\Users\PIO\Pictures\IMAGEN DE ILIBERIS ABOGAD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1115" y="714357"/>
            <a:ext cx="1383827" cy="1071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 históricos 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PIO\Pictures\IMAGEN DE ILIBERIS ABOGAD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44" y="428604"/>
            <a:ext cx="1383827" cy="1071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 históricos  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PIO\Pictures\IMAGEN DE ILIBERIS ABOGAD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44" y="428604"/>
            <a:ext cx="1383827" cy="1071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 históricos  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PIO\Pictures\IMAGEN DE ILIBERIS ABOGAD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44" y="428604"/>
            <a:ext cx="1383827" cy="1071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Normativa Reguladora 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PIO\Pictures\IMAGEN DE ILIBERIS ABOGAD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44" y="428604"/>
            <a:ext cx="1383827" cy="1071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Órganos Representación  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PIO\Pictures\IMAGEN DE ILIBERIS ABOGAD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428604"/>
            <a:ext cx="1312389" cy="1071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Delegados de Personal 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PIO\Pictures\IMAGEN DE ILIBERIS ABOGAD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44" y="428604"/>
            <a:ext cx="1383827" cy="1071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Delegados de Personal II 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PIO\Pictures\IMAGEN DE ILIBERIS ABOGADO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86644" y="428604"/>
            <a:ext cx="1383827" cy="1071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671</Words>
  <Application>Microsoft Office PowerPoint</Application>
  <PresentationFormat>Presentación en pantalla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Plataforma por la Homologación Domingo Funes Arjona Abogado. Dpto. Derecho Administrativo y Civil Araceli Lores Torres Abogada. Dpto. Derecho Laboral y Fiscal</vt:lpstr>
      <vt:lpstr>LA REPRESENTACIÓN DE LOS TRABAJADORES EN LA EMPRESA</vt:lpstr>
      <vt:lpstr>Antecedentes históricos </vt:lpstr>
      <vt:lpstr>Antecedentes históricos  </vt:lpstr>
      <vt:lpstr>Antecedentes históricos  </vt:lpstr>
      <vt:lpstr>Normativa Reguladora </vt:lpstr>
      <vt:lpstr>Órganos Representación  </vt:lpstr>
      <vt:lpstr>Delegados de Personal </vt:lpstr>
      <vt:lpstr>Delegados de Personal II </vt:lpstr>
      <vt:lpstr>Comité de Empresa </vt:lpstr>
      <vt:lpstr>Comité de Empresa II </vt:lpstr>
      <vt:lpstr>Comités/Delegados </vt:lpstr>
      <vt:lpstr>Comités/Delegados </vt:lpstr>
      <vt:lpstr>Garantías de los vocales</vt:lpstr>
      <vt:lpstr>Muchas gracias  Dudas: 5761@icagr.es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REPRESENTACIÓN DE LOS TRABAJADORES EN LA EMPRESA</dc:title>
  <dc:creator>PIO</dc:creator>
  <cp:lastModifiedBy>Varios</cp:lastModifiedBy>
  <cp:revision>49</cp:revision>
  <dcterms:created xsi:type="dcterms:W3CDTF">2016-03-09T12:16:48Z</dcterms:created>
  <dcterms:modified xsi:type="dcterms:W3CDTF">2016-03-12T13:00:59Z</dcterms:modified>
</cp:coreProperties>
</file>